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40"/>
  </p:notesMasterIdLst>
  <p:sldIdLst>
    <p:sldId id="256" r:id="rId2"/>
    <p:sldId id="300" r:id="rId3"/>
    <p:sldId id="259" r:id="rId4"/>
    <p:sldId id="277" r:id="rId5"/>
    <p:sldId id="270" r:id="rId6"/>
    <p:sldId id="272" r:id="rId7"/>
    <p:sldId id="273" r:id="rId8"/>
    <p:sldId id="274" r:id="rId9"/>
    <p:sldId id="275" r:id="rId10"/>
    <p:sldId id="276" r:id="rId11"/>
    <p:sldId id="286" r:id="rId12"/>
    <p:sldId id="290" r:id="rId13"/>
    <p:sldId id="289" r:id="rId14"/>
    <p:sldId id="291" r:id="rId15"/>
    <p:sldId id="292" r:id="rId16"/>
    <p:sldId id="282" r:id="rId17"/>
    <p:sldId id="261" r:id="rId18"/>
    <p:sldId id="283" r:id="rId19"/>
    <p:sldId id="284" r:id="rId20"/>
    <p:sldId id="298" r:id="rId21"/>
    <p:sldId id="285" r:id="rId22"/>
    <p:sldId id="299" r:id="rId23"/>
    <p:sldId id="278" r:id="rId24"/>
    <p:sldId id="279" r:id="rId25"/>
    <p:sldId id="280" r:id="rId26"/>
    <p:sldId id="293" r:id="rId27"/>
    <p:sldId id="294" r:id="rId28"/>
    <p:sldId id="295" r:id="rId29"/>
    <p:sldId id="296" r:id="rId30"/>
    <p:sldId id="297" r:id="rId31"/>
    <p:sldId id="307" r:id="rId32"/>
    <p:sldId id="264" r:id="rId33"/>
    <p:sldId id="306" r:id="rId34"/>
    <p:sldId id="266" r:id="rId35"/>
    <p:sldId id="304" r:id="rId36"/>
    <p:sldId id="301" r:id="rId37"/>
    <p:sldId id="305" r:id="rId38"/>
    <p:sldId id="303" r:id="rId39"/>
  </p:sldIdLst>
  <p:sldSz cx="12192000" cy="6858000"/>
  <p:notesSz cx="6858000" cy="12192000"/>
  <p:embeddedFontLst>
    <p:embeddedFont>
      <p:font typeface="Amasis MT Pro Black" panose="02040A04050005020304" pitchFamily="18" charset="0"/>
      <p:bold r:id="rId41"/>
      <p:boldItalic r:id="rId42"/>
    </p:embeddedFont>
    <p:embeddedFont>
      <p:font typeface="Calibri" panose="020F0502020204030204" pitchFamily="34" charset="0"/>
      <p:regular r:id="rId43"/>
      <p:bold r:id="rId44"/>
      <p:italic r:id="rId45"/>
      <p:boldItalic r:id="rId46"/>
    </p:embeddedFont>
    <p:embeddedFont>
      <p:font typeface="Montserrat" panose="00000500000000000000" pitchFamily="2" charset="0"/>
      <p:regular r:id="rId47"/>
      <p:bold r:id="rId48"/>
      <p:italic r:id="rId49"/>
      <p:boldItalic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9305EF-DBAA-50D4-44BC-AB5F5C31D17D}" v="1109" dt="2023-11-02T17:30:22.451"/>
    <p1510:client id="{1151804B-0060-EA9C-2960-E4F807F2D02C}" v="7" dt="2023-11-02T13:07:50.176"/>
    <p1510:client id="{2C96F94D-CC6C-0937-6D9E-F182263E9037}" v="5" dt="2023-11-02T18:06:09.144"/>
    <p1510:client id="{327ECE0B-25A6-4975-AF04-0AA0F25C22C8}" v="2381" dt="2023-11-02T18:39:52.736"/>
    <p1510:client id="{B6F3AD0F-F992-3463-1E35-112BFFE84704}" v="2" dt="2023-11-02T14:13:06.121"/>
    <p1510:client id="{DF1733F4-6831-1242-818A-C48C57D372AA}" v="996" dt="2023-11-02T18:05:19.526"/>
    <p1510:client id="{E52A0500-74B9-4163-B49C-DBE163B10D0F}" v="1448" dt="2023-11-02T15:12:08.161"/>
    <p1510:client id="{F450DBC6-BDDE-C99D-B576-B215466E58F4}" v="2166" dt="2023-11-02T13:18:47.960"/>
    <p1510:client id="{F54D6264-254E-8239-609D-12255BE762D2}" v="7" dt="2023-11-02T18:23:20.1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achowiak, Wojciech (222679)" userId="S::222679@buas.nl::54fcb3c3-2043-4f2f-9322-f5cbb0831b27" providerId="AD" clId="Web-{2C96F94D-CC6C-0937-6D9E-F182263E9037}"/>
    <pc:docChg chg="modSld">
      <pc:chgData name="Stachowiak, Wojciech (222679)" userId="S::222679@buas.nl::54fcb3c3-2043-4f2f-9322-f5cbb0831b27" providerId="AD" clId="Web-{2C96F94D-CC6C-0937-6D9E-F182263E9037}" dt="2023-11-02T18:06:09.144" v="257" actId="20577"/>
      <pc:docMkLst>
        <pc:docMk/>
      </pc:docMkLst>
      <pc:sldChg chg="modNotes">
        <pc:chgData name="Stachowiak, Wojciech (222679)" userId="S::222679@buas.nl::54fcb3c3-2043-4f2f-9322-f5cbb0831b27" providerId="AD" clId="Web-{2C96F94D-CC6C-0937-6D9E-F182263E9037}" dt="2023-11-02T14:18:27.146" v="64"/>
        <pc:sldMkLst>
          <pc:docMk/>
          <pc:sldMk cId="743850367" sldId="275"/>
        </pc:sldMkLst>
      </pc:sldChg>
      <pc:sldChg chg="modNotes">
        <pc:chgData name="Stachowiak, Wojciech (222679)" userId="S::222679@buas.nl::54fcb3c3-2043-4f2f-9322-f5cbb0831b27" providerId="AD" clId="Web-{2C96F94D-CC6C-0937-6D9E-F182263E9037}" dt="2023-11-02T14:20:48.588" v="254"/>
        <pc:sldMkLst>
          <pc:docMk/>
          <pc:sldMk cId="1248601828" sldId="276"/>
        </pc:sldMkLst>
      </pc:sldChg>
      <pc:sldChg chg="modSp">
        <pc:chgData name="Stachowiak, Wojciech (222679)" userId="S::222679@buas.nl::54fcb3c3-2043-4f2f-9322-f5cbb0831b27" providerId="AD" clId="Web-{2C96F94D-CC6C-0937-6D9E-F182263E9037}" dt="2023-11-02T18:06:09.144" v="257" actId="20577"/>
        <pc:sldMkLst>
          <pc:docMk/>
          <pc:sldMk cId="1421045290" sldId="301"/>
        </pc:sldMkLst>
        <pc:spChg chg="mod">
          <ac:chgData name="Stachowiak, Wojciech (222679)" userId="S::222679@buas.nl::54fcb3c3-2043-4f2f-9322-f5cbb0831b27" providerId="AD" clId="Web-{2C96F94D-CC6C-0937-6D9E-F182263E9037}" dt="2023-11-02T18:06:09.144" v="257" actId="20577"/>
          <ac:spMkLst>
            <pc:docMk/>
            <pc:sldMk cId="1421045290" sldId="301"/>
            <ac:spMk id="4" creationId="{00000000-0000-0000-0000-000000000000}"/>
          </ac:spMkLst>
        </pc:spChg>
      </pc:sldChg>
    </pc:docChg>
  </pc:docChgLst>
  <pc:docChgLst>
    <pc:chgData name="Daniel Manohar, Neil Ross (221270)" userId="S::221270@buas.nl::a9ea61eb-0c0a-484b-806b-d83ffbc3e852" providerId="AD" clId="Web-{099305EF-DBAA-50D4-44BC-AB5F5C31D17D}"/>
    <pc:docChg chg="delSld modSld">
      <pc:chgData name="Daniel Manohar, Neil Ross (221270)" userId="S::221270@buas.nl::a9ea61eb-0c0a-484b-806b-d83ffbc3e852" providerId="AD" clId="Web-{099305EF-DBAA-50D4-44BC-AB5F5C31D17D}" dt="2023-11-02T16:51:05.598" v="831"/>
      <pc:docMkLst>
        <pc:docMk/>
      </pc:docMkLst>
      <pc:sldChg chg="addSp delSp modSp del mod setBg modNotes">
        <pc:chgData name="Daniel Manohar, Neil Ross (221270)" userId="S::221270@buas.nl::a9ea61eb-0c0a-484b-806b-d83ffbc3e852" providerId="AD" clId="Web-{099305EF-DBAA-50D4-44BC-AB5F5C31D17D}" dt="2023-11-02T14:59:22.412" v="395"/>
        <pc:sldMkLst>
          <pc:docMk/>
          <pc:sldMk cId="0" sldId="262"/>
        </pc:sldMkLst>
        <pc:spChg chg="mod">
          <ac:chgData name="Daniel Manohar, Neil Ross (221270)" userId="S::221270@buas.nl::a9ea61eb-0c0a-484b-806b-d83ffbc3e852" providerId="AD" clId="Web-{099305EF-DBAA-50D4-44BC-AB5F5C31D17D}" dt="2023-11-02T14:21:05.031" v="389"/>
          <ac:spMkLst>
            <pc:docMk/>
            <pc:sldMk cId="0" sldId="262"/>
            <ac:spMk id="2" creationId="{00000000-0000-0000-0000-000000000000}"/>
          </ac:spMkLst>
        </pc:spChg>
        <pc:spChg chg="del mod">
          <ac:chgData name="Daniel Manohar, Neil Ross (221270)" userId="S::221270@buas.nl::a9ea61eb-0c0a-484b-806b-d83ffbc3e852" providerId="AD" clId="Web-{099305EF-DBAA-50D4-44BC-AB5F5C31D17D}" dt="2023-11-02T13:06:27.407" v="68"/>
          <ac:spMkLst>
            <pc:docMk/>
            <pc:sldMk cId="0" sldId="262"/>
            <ac:spMk id="3" creationId="{00000000-0000-0000-0000-000000000000}"/>
          </ac:spMkLst>
        </pc:spChg>
        <pc:spChg chg="del mod">
          <ac:chgData name="Daniel Manohar, Neil Ross (221270)" userId="S::221270@buas.nl::a9ea61eb-0c0a-484b-806b-d83ffbc3e852" providerId="AD" clId="Web-{099305EF-DBAA-50D4-44BC-AB5F5C31D17D}" dt="2023-11-02T13:33:05.938" v="378"/>
          <ac:spMkLst>
            <pc:docMk/>
            <pc:sldMk cId="0" sldId="262"/>
            <ac:spMk id="4" creationId="{00000000-0000-0000-0000-000000000000}"/>
          </ac:spMkLst>
        </pc:spChg>
        <pc:spChg chg="add del mod">
          <ac:chgData name="Daniel Manohar, Neil Ross (221270)" userId="S::221270@buas.nl::a9ea61eb-0c0a-484b-806b-d83ffbc3e852" providerId="AD" clId="Web-{099305EF-DBAA-50D4-44BC-AB5F5C31D17D}" dt="2023-11-02T13:23:07.592" v="135"/>
          <ac:spMkLst>
            <pc:docMk/>
            <pc:sldMk cId="0" sldId="262"/>
            <ac:spMk id="5" creationId="{9CE44E90-7188-126C-1722-801D42BD9AE3}"/>
          </ac:spMkLst>
        </pc:spChg>
        <pc:spChg chg="add del mod">
          <ac:chgData name="Daniel Manohar, Neil Ross (221270)" userId="S::221270@buas.nl::a9ea61eb-0c0a-484b-806b-d83ffbc3e852" providerId="AD" clId="Web-{099305EF-DBAA-50D4-44BC-AB5F5C31D17D}" dt="2023-11-02T13:19:36.773" v="93"/>
          <ac:spMkLst>
            <pc:docMk/>
            <pc:sldMk cId="0" sldId="262"/>
            <ac:spMk id="6" creationId="{C4EFC250-E85F-3E68-0AB5-015CD1A1B304}"/>
          </ac:spMkLst>
        </pc:spChg>
        <pc:spChg chg="add mod">
          <ac:chgData name="Daniel Manohar, Neil Ross (221270)" userId="S::221270@buas.nl::a9ea61eb-0c0a-484b-806b-d83ffbc3e852" providerId="AD" clId="Web-{099305EF-DBAA-50D4-44BC-AB5F5C31D17D}" dt="2023-11-02T14:21:05.031" v="389"/>
          <ac:spMkLst>
            <pc:docMk/>
            <pc:sldMk cId="0" sldId="262"/>
            <ac:spMk id="10" creationId="{A06306F1-D705-A6F6-D2B3-31D3166B0B09}"/>
          </ac:spMkLst>
        </pc:spChg>
        <pc:spChg chg="add del">
          <ac:chgData name="Daniel Manohar, Neil Ross (221270)" userId="S::221270@buas.nl::a9ea61eb-0c0a-484b-806b-d83ffbc3e852" providerId="AD" clId="Web-{099305EF-DBAA-50D4-44BC-AB5F5C31D17D}" dt="2023-11-02T14:21:05.031" v="389"/>
          <ac:spMkLst>
            <pc:docMk/>
            <pc:sldMk cId="0" sldId="262"/>
            <ac:spMk id="15" creationId="{21AC6A30-4F22-4C0F-B278-19C5B8A80C55}"/>
          </ac:spMkLst>
        </pc:spChg>
        <pc:spChg chg="add del">
          <ac:chgData name="Daniel Manohar, Neil Ross (221270)" userId="S::221270@buas.nl::a9ea61eb-0c0a-484b-806b-d83ffbc3e852" providerId="AD" clId="Web-{099305EF-DBAA-50D4-44BC-AB5F5C31D17D}" dt="2023-11-02T14:21:05.031" v="389"/>
          <ac:spMkLst>
            <pc:docMk/>
            <pc:sldMk cId="0" sldId="262"/>
            <ac:spMk id="17" creationId="{BB4335AD-65B1-44E4-90AF-264024FE4BD2}"/>
          </ac:spMkLst>
        </pc:spChg>
        <pc:spChg chg="add del">
          <ac:chgData name="Daniel Manohar, Neil Ross (221270)" userId="S::221270@buas.nl::a9ea61eb-0c0a-484b-806b-d83ffbc3e852" providerId="AD" clId="Web-{099305EF-DBAA-50D4-44BC-AB5F5C31D17D}" dt="2023-11-02T14:21:02.297" v="387"/>
          <ac:spMkLst>
            <pc:docMk/>
            <pc:sldMk cId="0" sldId="262"/>
            <ac:spMk id="22" creationId="{21AC6A30-4F22-4C0F-B278-19C5B8A80C55}"/>
          </ac:spMkLst>
        </pc:spChg>
        <pc:spChg chg="add del">
          <ac:chgData name="Daniel Manohar, Neil Ross (221270)" userId="S::221270@buas.nl::a9ea61eb-0c0a-484b-806b-d83ffbc3e852" providerId="AD" clId="Web-{099305EF-DBAA-50D4-44BC-AB5F5C31D17D}" dt="2023-11-02T14:21:02.297" v="387"/>
          <ac:spMkLst>
            <pc:docMk/>
            <pc:sldMk cId="0" sldId="262"/>
            <ac:spMk id="24" creationId="{BB4335AD-65B1-44E4-90AF-264024FE4BD2}"/>
          </ac:spMkLst>
        </pc:spChg>
        <pc:picChg chg="add mod ord">
          <ac:chgData name="Daniel Manohar, Neil Ross (221270)" userId="S::221270@buas.nl::a9ea61eb-0c0a-484b-806b-d83ffbc3e852" providerId="AD" clId="Web-{099305EF-DBAA-50D4-44BC-AB5F5C31D17D}" dt="2023-11-02T14:21:05.031" v="389"/>
          <ac:picMkLst>
            <pc:docMk/>
            <pc:sldMk cId="0" sldId="262"/>
            <ac:picMk id="7" creationId="{7A6407AA-FC44-549E-2F1F-6C9906393081}"/>
          </ac:picMkLst>
        </pc:picChg>
        <pc:picChg chg="add mod">
          <ac:chgData name="Daniel Manohar, Neil Ross (221270)" userId="S::221270@buas.nl::a9ea61eb-0c0a-484b-806b-d83ffbc3e852" providerId="AD" clId="Web-{099305EF-DBAA-50D4-44BC-AB5F5C31D17D}" dt="2023-11-02T14:21:05.031" v="389"/>
          <ac:picMkLst>
            <pc:docMk/>
            <pc:sldMk cId="0" sldId="262"/>
            <ac:picMk id="8" creationId="{7BF89934-D655-6198-6319-4449F63CDBCC}"/>
          </ac:picMkLst>
        </pc:picChg>
        <pc:picChg chg="add del mod">
          <ac:chgData name="Daniel Manohar, Neil Ross (221270)" userId="S::221270@buas.nl::a9ea61eb-0c0a-484b-806b-d83ffbc3e852" providerId="AD" clId="Web-{099305EF-DBAA-50D4-44BC-AB5F5C31D17D}" dt="2023-11-02T13:30:22.964" v="227"/>
          <ac:picMkLst>
            <pc:docMk/>
            <pc:sldMk cId="0" sldId="262"/>
            <ac:picMk id="9" creationId="{150642A3-C27F-60EA-6F81-D2281C35A760}"/>
          </ac:picMkLst>
        </pc:picChg>
      </pc:sldChg>
      <pc:sldChg chg="modSp del">
        <pc:chgData name="Daniel Manohar, Neil Ross (221270)" userId="S::221270@buas.nl::a9ea61eb-0c0a-484b-806b-d83ffbc3e852" providerId="AD" clId="Web-{099305EF-DBAA-50D4-44BC-AB5F5C31D17D}" dt="2023-11-02T16:51:05.598" v="831"/>
        <pc:sldMkLst>
          <pc:docMk/>
          <pc:sldMk cId="0" sldId="263"/>
        </pc:sldMkLst>
        <pc:spChg chg="mod">
          <ac:chgData name="Daniel Manohar, Neil Ross (221270)" userId="S::221270@buas.nl::a9ea61eb-0c0a-484b-806b-d83ffbc3e852" providerId="AD" clId="Web-{099305EF-DBAA-50D4-44BC-AB5F5C31D17D}" dt="2023-11-02T15:58:10.242" v="438" actId="20577"/>
          <ac:spMkLst>
            <pc:docMk/>
            <pc:sldMk cId="0" sldId="263"/>
            <ac:spMk id="2" creationId="{00000000-0000-0000-0000-000000000000}"/>
          </ac:spMkLst>
        </pc:spChg>
        <pc:spChg chg="mod">
          <ac:chgData name="Daniel Manohar, Neil Ross (221270)" userId="S::221270@buas.nl::a9ea61eb-0c0a-484b-806b-d83ffbc3e852" providerId="AD" clId="Web-{099305EF-DBAA-50D4-44BC-AB5F5C31D17D}" dt="2023-11-02T16:25:23.141" v="546" actId="20577"/>
          <ac:spMkLst>
            <pc:docMk/>
            <pc:sldMk cId="0" sldId="263"/>
            <ac:spMk id="5" creationId="{00000000-0000-0000-0000-000000000000}"/>
          </ac:spMkLst>
        </pc:spChg>
      </pc:sldChg>
      <pc:sldChg chg="modSp">
        <pc:chgData name="Daniel Manohar, Neil Ross (221270)" userId="S::221270@buas.nl::a9ea61eb-0c0a-484b-806b-d83ffbc3e852" providerId="AD" clId="Web-{099305EF-DBAA-50D4-44BC-AB5F5C31D17D}" dt="2023-11-02T14:18:31.166" v="383" actId="20577"/>
        <pc:sldMkLst>
          <pc:docMk/>
          <pc:sldMk cId="2627070400" sldId="268"/>
        </pc:sldMkLst>
        <pc:spChg chg="mod">
          <ac:chgData name="Daniel Manohar, Neil Ross (221270)" userId="S::221270@buas.nl::a9ea61eb-0c0a-484b-806b-d83ffbc3e852" providerId="AD" clId="Web-{099305EF-DBAA-50D4-44BC-AB5F5C31D17D}" dt="2023-11-02T14:18:31.166" v="383" actId="20577"/>
          <ac:spMkLst>
            <pc:docMk/>
            <pc:sldMk cId="2627070400" sldId="268"/>
            <ac:spMk id="8" creationId="{7229FB61-6E7E-D874-D0CB-ACF3A211E487}"/>
          </ac:spMkLst>
        </pc:spChg>
      </pc:sldChg>
      <pc:sldChg chg="modNotes">
        <pc:chgData name="Daniel Manohar, Neil Ross (221270)" userId="S::221270@buas.nl::a9ea61eb-0c0a-484b-806b-d83ffbc3e852" providerId="AD" clId="Web-{099305EF-DBAA-50D4-44BC-AB5F5C31D17D}" dt="2023-11-02T15:07:05.303" v="399"/>
        <pc:sldMkLst>
          <pc:docMk/>
          <pc:sldMk cId="3843460565" sldId="279"/>
        </pc:sldMkLst>
      </pc:sldChg>
      <pc:sldChg chg="modNotes">
        <pc:chgData name="Daniel Manohar, Neil Ross (221270)" userId="S::221270@buas.nl::a9ea61eb-0c0a-484b-806b-d83ffbc3e852" providerId="AD" clId="Web-{099305EF-DBAA-50D4-44BC-AB5F5C31D17D}" dt="2023-11-02T15:07:49.399" v="416"/>
        <pc:sldMkLst>
          <pc:docMk/>
          <pc:sldMk cId="629780378" sldId="280"/>
        </pc:sldMkLst>
      </pc:sldChg>
      <pc:sldChg chg="modSp">
        <pc:chgData name="Daniel Manohar, Neil Ross (221270)" userId="S::221270@buas.nl::a9ea61eb-0c0a-484b-806b-d83ffbc3e852" providerId="AD" clId="Web-{099305EF-DBAA-50D4-44BC-AB5F5C31D17D}" dt="2023-11-02T16:14:26.385" v="463" actId="20577"/>
        <pc:sldMkLst>
          <pc:docMk/>
          <pc:sldMk cId="2080252505" sldId="286"/>
        </pc:sldMkLst>
        <pc:spChg chg="mod">
          <ac:chgData name="Daniel Manohar, Neil Ross (221270)" userId="S::221270@buas.nl::a9ea61eb-0c0a-484b-806b-d83ffbc3e852" providerId="AD" clId="Web-{099305EF-DBAA-50D4-44BC-AB5F5C31D17D}" dt="2023-11-02T16:14:26.385" v="463" actId="20577"/>
          <ac:spMkLst>
            <pc:docMk/>
            <pc:sldMk cId="2080252505" sldId="286"/>
            <ac:spMk id="111" creationId="{25A28F54-483B-9AB1-14A1-BBD91AD44934}"/>
          </ac:spMkLst>
        </pc:spChg>
      </pc:sldChg>
      <pc:sldChg chg="addSp modSp">
        <pc:chgData name="Daniel Manohar, Neil Ross (221270)" userId="S::221270@buas.nl::a9ea61eb-0c0a-484b-806b-d83ffbc3e852" providerId="AD" clId="Web-{099305EF-DBAA-50D4-44BC-AB5F5C31D17D}" dt="2023-11-02T16:15:50.044" v="475" actId="14100"/>
        <pc:sldMkLst>
          <pc:docMk/>
          <pc:sldMk cId="1254894076" sldId="289"/>
        </pc:sldMkLst>
        <pc:spChg chg="add mod">
          <ac:chgData name="Daniel Manohar, Neil Ross (221270)" userId="S::221270@buas.nl::a9ea61eb-0c0a-484b-806b-d83ffbc3e852" providerId="AD" clId="Web-{099305EF-DBAA-50D4-44BC-AB5F5C31D17D}" dt="2023-11-02T16:15:50.044" v="475" actId="14100"/>
          <ac:spMkLst>
            <pc:docMk/>
            <pc:sldMk cId="1254894076" sldId="289"/>
            <ac:spMk id="3" creationId="{81D513AF-9F34-2723-DBB9-080A34D9A020}"/>
          </ac:spMkLst>
        </pc:spChg>
      </pc:sldChg>
      <pc:sldChg chg="addSp modSp">
        <pc:chgData name="Daniel Manohar, Neil Ross (221270)" userId="S::221270@buas.nl::a9ea61eb-0c0a-484b-806b-d83ffbc3e852" providerId="AD" clId="Web-{099305EF-DBAA-50D4-44BC-AB5F5C31D17D}" dt="2023-11-02T16:15:10.058" v="466" actId="20577"/>
        <pc:sldMkLst>
          <pc:docMk/>
          <pc:sldMk cId="3097110879" sldId="290"/>
        </pc:sldMkLst>
        <pc:spChg chg="add mod">
          <ac:chgData name="Daniel Manohar, Neil Ross (221270)" userId="S::221270@buas.nl::a9ea61eb-0c0a-484b-806b-d83ffbc3e852" providerId="AD" clId="Web-{099305EF-DBAA-50D4-44BC-AB5F5C31D17D}" dt="2023-11-02T16:15:10.058" v="466" actId="20577"/>
          <ac:spMkLst>
            <pc:docMk/>
            <pc:sldMk cId="3097110879" sldId="290"/>
            <ac:spMk id="2" creationId="{0D2DBF51-6E82-55F3-2DF2-0B08846F394F}"/>
          </ac:spMkLst>
        </pc:spChg>
      </pc:sldChg>
      <pc:sldChg chg="modSp">
        <pc:chgData name="Daniel Manohar, Neil Ross (221270)" userId="S::221270@buas.nl::a9ea61eb-0c0a-484b-806b-d83ffbc3e852" providerId="AD" clId="Web-{099305EF-DBAA-50D4-44BC-AB5F5C31D17D}" dt="2023-11-02T16:21:36.790" v="523" actId="14100"/>
        <pc:sldMkLst>
          <pc:docMk/>
          <pc:sldMk cId="412011022" sldId="291"/>
        </pc:sldMkLst>
        <pc:spChg chg="mod">
          <ac:chgData name="Daniel Manohar, Neil Ross (221270)" userId="S::221270@buas.nl::a9ea61eb-0c0a-484b-806b-d83ffbc3e852" providerId="AD" clId="Web-{099305EF-DBAA-50D4-44BC-AB5F5C31D17D}" dt="2023-11-02T16:21:36.790" v="523" actId="14100"/>
          <ac:spMkLst>
            <pc:docMk/>
            <pc:sldMk cId="412011022" sldId="291"/>
            <ac:spMk id="31" creationId="{08B9CB44-2822-1448-86A1-DF07D4AFCB77}"/>
          </ac:spMkLst>
        </pc:spChg>
      </pc:sldChg>
      <pc:sldChg chg="addSp modSp">
        <pc:chgData name="Daniel Manohar, Neil Ross (221270)" userId="S::221270@buas.nl::a9ea61eb-0c0a-484b-806b-d83ffbc3e852" providerId="AD" clId="Web-{099305EF-DBAA-50D4-44BC-AB5F5C31D17D}" dt="2023-11-02T16:18:07.564" v="500" actId="20577"/>
        <pc:sldMkLst>
          <pc:docMk/>
          <pc:sldMk cId="4129398398" sldId="292"/>
        </pc:sldMkLst>
        <pc:spChg chg="add mod">
          <ac:chgData name="Daniel Manohar, Neil Ross (221270)" userId="S::221270@buas.nl::a9ea61eb-0c0a-484b-806b-d83ffbc3e852" providerId="AD" clId="Web-{099305EF-DBAA-50D4-44BC-AB5F5C31D17D}" dt="2023-11-02T16:18:07.564" v="500" actId="20577"/>
          <ac:spMkLst>
            <pc:docMk/>
            <pc:sldMk cId="4129398398" sldId="292"/>
            <ac:spMk id="2" creationId="{6F00AEE8-3EF2-2EB8-F0EE-2795DD6F19C0}"/>
          </ac:spMkLst>
        </pc:spChg>
      </pc:sldChg>
      <pc:sldChg chg="addSp delSp modSp modNotes">
        <pc:chgData name="Daniel Manohar, Neil Ross (221270)" userId="S::221270@buas.nl::a9ea61eb-0c0a-484b-806b-d83ffbc3e852" providerId="AD" clId="Web-{099305EF-DBAA-50D4-44BC-AB5F5C31D17D}" dt="2023-11-02T16:45:34.650" v="821" actId="20577"/>
        <pc:sldMkLst>
          <pc:docMk/>
          <pc:sldMk cId="1133728931" sldId="293"/>
        </pc:sldMkLst>
        <pc:spChg chg="del mod">
          <ac:chgData name="Daniel Manohar, Neil Ross (221270)" userId="S::221270@buas.nl::a9ea61eb-0c0a-484b-806b-d83ffbc3e852" providerId="AD" clId="Web-{099305EF-DBAA-50D4-44BC-AB5F5C31D17D}" dt="2023-11-02T16:35:27.442" v="600"/>
          <ac:spMkLst>
            <pc:docMk/>
            <pc:sldMk cId="1133728931" sldId="293"/>
            <ac:spMk id="4" creationId="{865FB84E-5E10-F40B-D4D7-82AEDC0888C4}"/>
          </ac:spMkLst>
        </pc:spChg>
        <pc:spChg chg="add mod">
          <ac:chgData name="Daniel Manohar, Neil Ross (221270)" userId="S::221270@buas.nl::a9ea61eb-0c0a-484b-806b-d83ffbc3e852" providerId="AD" clId="Web-{099305EF-DBAA-50D4-44BC-AB5F5C31D17D}" dt="2023-11-02T16:45:34.650" v="821" actId="20577"/>
          <ac:spMkLst>
            <pc:docMk/>
            <pc:sldMk cId="1133728931" sldId="293"/>
            <ac:spMk id="5" creationId="{B3D7AEDD-E2B7-4948-1599-1FCB96F0DB1D}"/>
          </ac:spMkLst>
        </pc:spChg>
        <pc:spChg chg="mod">
          <ac:chgData name="Daniel Manohar, Neil Ross (221270)" userId="S::221270@buas.nl::a9ea61eb-0c0a-484b-806b-d83ffbc3e852" providerId="AD" clId="Web-{099305EF-DBAA-50D4-44BC-AB5F5C31D17D}" dt="2023-11-02T16:35:19.942" v="597" actId="20577"/>
          <ac:spMkLst>
            <pc:docMk/>
            <pc:sldMk cId="1133728931" sldId="293"/>
            <ac:spMk id="114" creationId="{FE9601D3-F228-4AD7-1F48-64D345689F28}"/>
          </ac:spMkLst>
        </pc:spChg>
      </pc:sldChg>
      <pc:sldChg chg="modSp">
        <pc:chgData name="Daniel Manohar, Neil Ross (221270)" userId="S::221270@buas.nl::a9ea61eb-0c0a-484b-806b-d83ffbc3e852" providerId="AD" clId="Web-{099305EF-DBAA-50D4-44BC-AB5F5C31D17D}" dt="2023-11-02T16:45:42.494" v="824" actId="20577"/>
        <pc:sldMkLst>
          <pc:docMk/>
          <pc:sldMk cId="1530719454" sldId="294"/>
        </pc:sldMkLst>
        <pc:spChg chg="mod">
          <ac:chgData name="Daniel Manohar, Neil Ross (221270)" userId="S::221270@buas.nl::a9ea61eb-0c0a-484b-806b-d83ffbc3e852" providerId="AD" clId="Web-{099305EF-DBAA-50D4-44BC-AB5F5C31D17D}" dt="2023-11-02T16:39:14.122" v="675" actId="20577"/>
          <ac:spMkLst>
            <pc:docMk/>
            <pc:sldMk cId="1530719454" sldId="294"/>
            <ac:spMk id="8" creationId="{735B1D8C-85FE-75BA-2F82-2918727156D3}"/>
          </ac:spMkLst>
        </pc:spChg>
        <pc:spChg chg="mod">
          <ac:chgData name="Daniel Manohar, Neil Ross (221270)" userId="S::221270@buas.nl::a9ea61eb-0c0a-484b-806b-d83ffbc3e852" providerId="AD" clId="Web-{099305EF-DBAA-50D4-44BC-AB5F5C31D17D}" dt="2023-11-02T16:45:42.494" v="824" actId="20577"/>
          <ac:spMkLst>
            <pc:docMk/>
            <pc:sldMk cId="1530719454" sldId="294"/>
            <ac:spMk id="9" creationId="{E6A25CCC-0597-0CDF-2CEF-1669677CF13A}"/>
          </ac:spMkLst>
        </pc:spChg>
      </pc:sldChg>
      <pc:sldChg chg="modSp">
        <pc:chgData name="Daniel Manohar, Neil Ross (221270)" userId="S::221270@buas.nl::a9ea61eb-0c0a-484b-806b-d83ffbc3e852" providerId="AD" clId="Web-{099305EF-DBAA-50D4-44BC-AB5F5C31D17D}" dt="2023-11-02T16:45:49.744" v="826" actId="20577"/>
        <pc:sldMkLst>
          <pc:docMk/>
          <pc:sldMk cId="4009153000" sldId="295"/>
        </pc:sldMkLst>
        <pc:spChg chg="mod">
          <ac:chgData name="Daniel Manohar, Neil Ross (221270)" userId="S::221270@buas.nl::a9ea61eb-0c0a-484b-806b-d83ffbc3e852" providerId="AD" clId="Web-{099305EF-DBAA-50D4-44BC-AB5F5C31D17D}" dt="2023-11-02T16:40:25.952" v="705" actId="14100"/>
          <ac:spMkLst>
            <pc:docMk/>
            <pc:sldMk cId="4009153000" sldId="295"/>
            <ac:spMk id="6" creationId="{7A898A1E-B9B5-BDF4-5EE6-9E71CECF51A9}"/>
          </ac:spMkLst>
        </pc:spChg>
        <pc:spChg chg="mod">
          <ac:chgData name="Daniel Manohar, Neil Ross (221270)" userId="S::221270@buas.nl::a9ea61eb-0c0a-484b-806b-d83ffbc3e852" providerId="AD" clId="Web-{099305EF-DBAA-50D4-44BC-AB5F5C31D17D}" dt="2023-11-02T16:45:49.744" v="826" actId="20577"/>
          <ac:spMkLst>
            <pc:docMk/>
            <pc:sldMk cId="4009153000" sldId="295"/>
            <ac:spMk id="7" creationId="{1BCACE7A-E05F-208E-151A-2E9947C33701}"/>
          </ac:spMkLst>
        </pc:spChg>
      </pc:sldChg>
      <pc:sldChg chg="modSp modNotes">
        <pc:chgData name="Daniel Manohar, Neil Ross (221270)" userId="S::221270@buas.nl::a9ea61eb-0c0a-484b-806b-d83ffbc3e852" providerId="AD" clId="Web-{099305EF-DBAA-50D4-44BC-AB5F5C31D17D}" dt="2023-11-02T16:45:55.916" v="828" actId="20577"/>
        <pc:sldMkLst>
          <pc:docMk/>
          <pc:sldMk cId="1951245452" sldId="296"/>
        </pc:sldMkLst>
        <pc:spChg chg="mod">
          <ac:chgData name="Daniel Manohar, Neil Ross (221270)" userId="S::221270@buas.nl::a9ea61eb-0c0a-484b-806b-d83ffbc3e852" providerId="AD" clId="Web-{099305EF-DBAA-50D4-44BC-AB5F5C31D17D}" dt="2023-11-02T16:42:08.221" v="761" actId="20577"/>
          <ac:spMkLst>
            <pc:docMk/>
            <pc:sldMk cId="1951245452" sldId="296"/>
            <ac:spMk id="4" creationId="{EAD5CA69-B3A8-D6CD-B3F7-3AC6E370A436}"/>
          </ac:spMkLst>
        </pc:spChg>
        <pc:spChg chg="mod">
          <ac:chgData name="Daniel Manohar, Neil Ross (221270)" userId="S::221270@buas.nl::a9ea61eb-0c0a-484b-806b-d83ffbc3e852" providerId="AD" clId="Web-{099305EF-DBAA-50D4-44BC-AB5F5C31D17D}" dt="2023-11-02T16:45:55.916" v="828" actId="20577"/>
          <ac:spMkLst>
            <pc:docMk/>
            <pc:sldMk cId="1951245452" sldId="296"/>
            <ac:spMk id="7" creationId="{35D74A24-D12A-DF5D-2693-9B3D250936F4}"/>
          </ac:spMkLst>
        </pc:spChg>
      </pc:sldChg>
      <pc:sldChg chg="modSp">
        <pc:chgData name="Daniel Manohar, Neil Ross (221270)" userId="S::221270@buas.nl::a9ea61eb-0c0a-484b-806b-d83ffbc3e852" providerId="AD" clId="Web-{099305EF-DBAA-50D4-44BC-AB5F5C31D17D}" dt="2023-11-02T16:46:01.635" v="830" actId="20577"/>
        <pc:sldMkLst>
          <pc:docMk/>
          <pc:sldMk cId="2549470526" sldId="297"/>
        </pc:sldMkLst>
        <pc:spChg chg="mod">
          <ac:chgData name="Daniel Manohar, Neil Ross (221270)" userId="S::221270@buas.nl::a9ea61eb-0c0a-484b-806b-d83ffbc3e852" providerId="AD" clId="Web-{099305EF-DBAA-50D4-44BC-AB5F5C31D17D}" dt="2023-11-02T16:44:32.195" v="808" actId="20577"/>
          <ac:spMkLst>
            <pc:docMk/>
            <pc:sldMk cId="2549470526" sldId="297"/>
            <ac:spMk id="7" creationId="{D0293F5C-C177-95D7-079B-4555672F2779}"/>
          </ac:spMkLst>
        </pc:spChg>
        <pc:spChg chg="mod">
          <ac:chgData name="Daniel Manohar, Neil Ross (221270)" userId="S::221270@buas.nl::a9ea61eb-0c0a-484b-806b-d83ffbc3e852" providerId="AD" clId="Web-{099305EF-DBAA-50D4-44BC-AB5F5C31D17D}" dt="2023-11-02T16:46:01.635" v="830" actId="20577"/>
          <ac:spMkLst>
            <pc:docMk/>
            <pc:sldMk cId="2549470526" sldId="297"/>
            <ac:spMk id="8" creationId="{ABFC6618-0E7F-9DBC-0801-0F3670A63DE5}"/>
          </ac:spMkLst>
        </pc:spChg>
      </pc:sldChg>
    </pc:docChg>
  </pc:docChgLst>
  <pc:docChgLst>
    <pc:chgData name="Raya-Neda Borisova" userId="e23ac2d7-5b6a-4dfd-a508-a9f1a3f04641" providerId="ADAL" clId="{DF1733F4-6831-1242-818A-C48C57D372AA}"/>
    <pc:docChg chg="undo custSel addSld delSld modSld sldOrd">
      <pc:chgData name="Raya-Neda Borisova" userId="e23ac2d7-5b6a-4dfd-a508-a9f1a3f04641" providerId="ADAL" clId="{DF1733F4-6831-1242-818A-C48C57D372AA}" dt="2023-11-02T17:55:47.972" v="994" actId="1036"/>
      <pc:docMkLst>
        <pc:docMk/>
      </pc:docMkLst>
      <pc:sldChg chg="setBg">
        <pc:chgData name="Raya-Neda Borisova" userId="e23ac2d7-5b6a-4dfd-a508-a9f1a3f04641" providerId="ADAL" clId="{DF1733F4-6831-1242-818A-C48C57D372AA}" dt="2023-11-02T13:19:46.373" v="21"/>
        <pc:sldMkLst>
          <pc:docMk/>
          <pc:sldMk cId="0" sldId="256"/>
        </pc:sldMkLst>
      </pc:sldChg>
      <pc:sldChg chg="modSp mod">
        <pc:chgData name="Raya-Neda Borisova" userId="e23ac2d7-5b6a-4dfd-a508-a9f1a3f04641" providerId="ADAL" clId="{DF1733F4-6831-1242-818A-C48C57D372AA}" dt="2023-11-02T17:41:03.802" v="860" actId="1035"/>
        <pc:sldMkLst>
          <pc:docMk/>
          <pc:sldMk cId="0" sldId="257"/>
        </pc:sldMkLst>
        <pc:spChg chg="mod">
          <ac:chgData name="Raya-Neda Borisova" userId="e23ac2d7-5b6a-4dfd-a508-a9f1a3f04641" providerId="ADAL" clId="{DF1733F4-6831-1242-818A-C48C57D372AA}" dt="2023-11-02T17:41:03.802" v="860" actId="1035"/>
          <ac:spMkLst>
            <pc:docMk/>
            <pc:sldMk cId="0" sldId="257"/>
            <ac:spMk id="24" creationId="{00000000-0000-0000-0000-000000000000}"/>
          </ac:spMkLst>
        </pc:spChg>
        <pc:spChg chg="mod">
          <ac:chgData name="Raya-Neda Borisova" userId="e23ac2d7-5b6a-4dfd-a508-a9f1a3f04641" providerId="ADAL" clId="{DF1733F4-6831-1242-818A-C48C57D372AA}" dt="2023-11-02T17:41:03.802" v="860" actId="1035"/>
          <ac:spMkLst>
            <pc:docMk/>
            <pc:sldMk cId="0" sldId="257"/>
            <ac:spMk id="28" creationId="{00000000-0000-0000-0000-000000000000}"/>
          </ac:spMkLst>
        </pc:spChg>
        <pc:spChg chg="mod">
          <ac:chgData name="Raya-Neda Borisova" userId="e23ac2d7-5b6a-4dfd-a508-a9f1a3f04641" providerId="ADAL" clId="{DF1733F4-6831-1242-818A-C48C57D372AA}" dt="2023-11-02T17:41:03.802" v="860" actId="1035"/>
          <ac:spMkLst>
            <pc:docMk/>
            <pc:sldMk cId="0" sldId="257"/>
            <ac:spMk id="32" creationId="{00000000-0000-0000-0000-000000000000}"/>
          </ac:spMkLst>
        </pc:spChg>
        <pc:spChg chg="mod">
          <ac:chgData name="Raya-Neda Borisova" userId="e23ac2d7-5b6a-4dfd-a508-a9f1a3f04641" providerId="ADAL" clId="{DF1733F4-6831-1242-818A-C48C57D372AA}" dt="2023-11-02T17:41:03.802" v="860" actId="1035"/>
          <ac:spMkLst>
            <pc:docMk/>
            <pc:sldMk cId="0" sldId="257"/>
            <ac:spMk id="36" creationId="{00000000-0000-0000-0000-000000000000}"/>
          </ac:spMkLst>
        </pc:spChg>
        <pc:spChg chg="mod">
          <ac:chgData name="Raya-Neda Borisova" userId="e23ac2d7-5b6a-4dfd-a508-a9f1a3f04641" providerId="ADAL" clId="{DF1733F4-6831-1242-818A-C48C57D372AA}" dt="2023-11-02T17:41:03.802" v="860" actId="1035"/>
          <ac:spMkLst>
            <pc:docMk/>
            <pc:sldMk cId="0" sldId="257"/>
            <ac:spMk id="40" creationId="{00000000-0000-0000-0000-000000000000}"/>
          </ac:spMkLst>
        </pc:spChg>
        <pc:spChg chg="mod">
          <ac:chgData name="Raya-Neda Borisova" userId="e23ac2d7-5b6a-4dfd-a508-a9f1a3f04641" providerId="ADAL" clId="{DF1733F4-6831-1242-818A-C48C57D372AA}" dt="2023-11-02T17:41:03.802" v="860" actId="1035"/>
          <ac:spMkLst>
            <pc:docMk/>
            <pc:sldMk cId="0" sldId="257"/>
            <ac:spMk id="43" creationId="{00000000-0000-0000-0000-000000000000}"/>
          </ac:spMkLst>
        </pc:spChg>
        <pc:spChg chg="mod">
          <ac:chgData name="Raya-Neda Borisova" userId="e23ac2d7-5b6a-4dfd-a508-a9f1a3f04641" providerId="ADAL" clId="{DF1733F4-6831-1242-818A-C48C57D372AA}" dt="2023-11-02T17:41:03.802" v="860" actId="1035"/>
          <ac:spMkLst>
            <pc:docMk/>
            <pc:sldMk cId="0" sldId="257"/>
            <ac:spMk id="47" creationId="{00000000-0000-0000-0000-000000000000}"/>
          </ac:spMkLst>
        </pc:spChg>
        <pc:picChg chg="mod">
          <ac:chgData name="Raya-Neda Borisova" userId="e23ac2d7-5b6a-4dfd-a508-a9f1a3f04641" providerId="ADAL" clId="{DF1733F4-6831-1242-818A-C48C57D372AA}" dt="2023-11-02T17:41:03.802" v="860" actId="1035"/>
          <ac:picMkLst>
            <pc:docMk/>
            <pc:sldMk cId="0" sldId="257"/>
            <ac:picMk id="5" creationId="{00000000-0000-0000-0000-000000000000}"/>
          </ac:picMkLst>
        </pc:picChg>
        <pc:picChg chg="mod">
          <ac:chgData name="Raya-Neda Borisova" userId="e23ac2d7-5b6a-4dfd-a508-a9f1a3f04641" providerId="ADAL" clId="{DF1733F4-6831-1242-818A-C48C57D372AA}" dt="2023-11-02T17:41:03.802" v="860" actId="1035"/>
          <ac:picMkLst>
            <pc:docMk/>
            <pc:sldMk cId="0" sldId="257"/>
            <ac:picMk id="6" creationId="{00000000-0000-0000-0000-000000000000}"/>
          </ac:picMkLst>
        </pc:picChg>
        <pc:picChg chg="mod">
          <ac:chgData name="Raya-Neda Borisova" userId="e23ac2d7-5b6a-4dfd-a508-a9f1a3f04641" providerId="ADAL" clId="{DF1733F4-6831-1242-818A-C48C57D372AA}" dt="2023-11-02T17:41:03.802" v="860" actId="1035"/>
          <ac:picMkLst>
            <pc:docMk/>
            <pc:sldMk cId="0" sldId="257"/>
            <ac:picMk id="7" creationId="{00000000-0000-0000-0000-000000000000}"/>
          </ac:picMkLst>
        </pc:picChg>
        <pc:picChg chg="mod">
          <ac:chgData name="Raya-Neda Borisova" userId="e23ac2d7-5b6a-4dfd-a508-a9f1a3f04641" providerId="ADAL" clId="{DF1733F4-6831-1242-818A-C48C57D372AA}" dt="2023-11-02T17:41:03.802" v="860" actId="1035"/>
          <ac:picMkLst>
            <pc:docMk/>
            <pc:sldMk cId="0" sldId="257"/>
            <ac:picMk id="8" creationId="{00000000-0000-0000-0000-000000000000}"/>
          </ac:picMkLst>
        </pc:picChg>
        <pc:picChg chg="mod">
          <ac:chgData name="Raya-Neda Borisova" userId="e23ac2d7-5b6a-4dfd-a508-a9f1a3f04641" providerId="ADAL" clId="{DF1733F4-6831-1242-818A-C48C57D372AA}" dt="2023-11-02T17:41:03.802" v="860" actId="1035"/>
          <ac:picMkLst>
            <pc:docMk/>
            <pc:sldMk cId="0" sldId="257"/>
            <ac:picMk id="9" creationId="{00000000-0000-0000-0000-000000000000}"/>
          </ac:picMkLst>
        </pc:picChg>
        <pc:picChg chg="mod">
          <ac:chgData name="Raya-Neda Borisova" userId="e23ac2d7-5b6a-4dfd-a508-a9f1a3f04641" providerId="ADAL" clId="{DF1733F4-6831-1242-818A-C48C57D372AA}" dt="2023-11-02T17:41:03.802" v="860" actId="1035"/>
          <ac:picMkLst>
            <pc:docMk/>
            <pc:sldMk cId="0" sldId="257"/>
            <ac:picMk id="10" creationId="{00000000-0000-0000-0000-000000000000}"/>
          </ac:picMkLst>
        </pc:picChg>
        <pc:picChg chg="mod">
          <ac:chgData name="Raya-Neda Borisova" userId="e23ac2d7-5b6a-4dfd-a508-a9f1a3f04641" providerId="ADAL" clId="{DF1733F4-6831-1242-818A-C48C57D372AA}" dt="2023-11-02T17:41:03.802" v="860" actId="1035"/>
          <ac:picMkLst>
            <pc:docMk/>
            <pc:sldMk cId="0" sldId="257"/>
            <ac:picMk id="11" creationId="{00000000-0000-0000-0000-000000000000}"/>
          </ac:picMkLst>
        </pc:picChg>
        <pc:picChg chg="mod">
          <ac:chgData name="Raya-Neda Borisova" userId="e23ac2d7-5b6a-4dfd-a508-a9f1a3f04641" providerId="ADAL" clId="{DF1733F4-6831-1242-818A-C48C57D372AA}" dt="2023-11-02T17:41:03.802" v="860" actId="1035"/>
          <ac:picMkLst>
            <pc:docMk/>
            <pc:sldMk cId="0" sldId="257"/>
            <ac:picMk id="12" creationId="{00000000-0000-0000-0000-000000000000}"/>
          </ac:picMkLst>
        </pc:picChg>
        <pc:picChg chg="mod">
          <ac:chgData name="Raya-Neda Borisova" userId="e23ac2d7-5b6a-4dfd-a508-a9f1a3f04641" providerId="ADAL" clId="{DF1733F4-6831-1242-818A-C48C57D372AA}" dt="2023-11-02T17:41:03.802" v="860" actId="1035"/>
          <ac:picMkLst>
            <pc:docMk/>
            <pc:sldMk cId="0" sldId="257"/>
            <ac:picMk id="13" creationId="{00000000-0000-0000-0000-000000000000}"/>
          </ac:picMkLst>
        </pc:picChg>
        <pc:picChg chg="mod">
          <ac:chgData name="Raya-Neda Borisova" userId="e23ac2d7-5b6a-4dfd-a508-a9f1a3f04641" providerId="ADAL" clId="{DF1733F4-6831-1242-818A-C48C57D372AA}" dt="2023-11-02T17:41:03.802" v="860" actId="1035"/>
          <ac:picMkLst>
            <pc:docMk/>
            <pc:sldMk cId="0" sldId="257"/>
            <ac:picMk id="14" creationId="{00000000-0000-0000-0000-000000000000}"/>
          </ac:picMkLst>
        </pc:picChg>
        <pc:picChg chg="mod">
          <ac:chgData name="Raya-Neda Borisova" userId="e23ac2d7-5b6a-4dfd-a508-a9f1a3f04641" providerId="ADAL" clId="{DF1733F4-6831-1242-818A-C48C57D372AA}" dt="2023-11-02T17:41:03.802" v="860" actId="1035"/>
          <ac:picMkLst>
            <pc:docMk/>
            <pc:sldMk cId="0" sldId="257"/>
            <ac:picMk id="15" creationId="{00000000-0000-0000-0000-000000000000}"/>
          </ac:picMkLst>
        </pc:picChg>
        <pc:picChg chg="mod">
          <ac:chgData name="Raya-Neda Borisova" userId="e23ac2d7-5b6a-4dfd-a508-a9f1a3f04641" providerId="ADAL" clId="{DF1733F4-6831-1242-818A-C48C57D372AA}" dt="2023-11-02T17:41:03.802" v="860" actId="1035"/>
          <ac:picMkLst>
            <pc:docMk/>
            <pc:sldMk cId="0" sldId="257"/>
            <ac:picMk id="16" creationId="{00000000-0000-0000-0000-000000000000}"/>
          </ac:picMkLst>
        </pc:picChg>
        <pc:picChg chg="mod">
          <ac:chgData name="Raya-Neda Borisova" userId="e23ac2d7-5b6a-4dfd-a508-a9f1a3f04641" providerId="ADAL" clId="{DF1733F4-6831-1242-818A-C48C57D372AA}" dt="2023-11-02T17:41:03.802" v="860" actId="1035"/>
          <ac:picMkLst>
            <pc:docMk/>
            <pc:sldMk cId="0" sldId="257"/>
            <ac:picMk id="22" creationId="{00000000-0000-0000-0000-000000000000}"/>
          </ac:picMkLst>
        </pc:picChg>
        <pc:picChg chg="mod">
          <ac:chgData name="Raya-Neda Borisova" userId="e23ac2d7-5b6a-4dfd-a508-a9f1a3f04641" providerId="ADAL" clId="{DF1733F4-6831-1242-818A-C48C57D372AA}" dt="2023-11-02T17:41:03.802" v="860" actId="1035"/>
          <ac:picMkLst>
            <pc:docMk/>
            <pc:sldMk cId="0" sldId="257"/>
            <ac:picMk id="26" creationId="{00000000-0000-0000-0000-000000000000}"/>
          </ac:picMkLst>
        </pc:picChg>
        <pc:picChg chg="mod">
          <ac:chgData name="Raya-Neda Borisova" userId="e23ac2d7-5b6a-4dfd-a508-a9f1a3f04641" providerId="ADAL" clId="{DF1733F4-6831-1242-818A-C48C57D372AA}" dt="2023-11-02T17:41:03.802" v="860" actId="1035"/>
          <ac:picMkLst>
            <pc:docMk/>
            <pc:sldMk cId="0" sldId="257"/>
            <ac:picMk id="30" creationId="{00000000-0000-0000-0000-000000000000}"/>
          </ac:picMkLst>
        </pc:picChg>
        <pc:picChg chg="mod">
          <ac:chgData name="Raya-Neda Borisova" userId="e23ac2d7-5b6a-4dfd-a508-a9f1a3f04641" providerId="ADAL" clId="{DF1733F4-6831-1242-818A-C48C57D372AA}" dt="2023-11-02T17:41:03.802" v="860" actId="1035"/>
          <ac:picMkLst>
            <pc:docMk/>
            <pc:sldMk cId="0" sldId="257"/>
            <ac:picMk id="34" creationId="{00000000-0000-0000-0000-000000000000}"/>
          </ac:picMkLst>
        </pc:picChg>
        <pc:picChg chg="mod">
          <ac:chgData name="Raya-Neda Borisova" userId="e23ac2d7-5b6a-4dfd-a508-a9f1a3f04641" providerId="ADAL" clId="{DF1733F4-6831-1242-818A-C48C57D372AA}" dt="2023-11-02T17:41:03.802" v="860" actId="1035"/>
          <ac:picMkLst>
            <pc:docMk/>
            <pc:sldMk cId="0" sldId="257"/>
            <ac:picMk id="38" creationId="{00000000-0000-0000-0000-000000000000}"/>
          </ac:picMkLst>
        </pc:picChg>
        <pc:picChg chg="mod">
          <ac:chgData name="Raya-Neda Borisova" userId="e23ac2d7-5b6a-4dfd-a508-a9f1a3f04641" providerId="ADAL" clId="{DF1733F4-6831-1242-818A-C48C57D372AA}" dt="2023-11-02T17:41:03.802" v="860" actId="1035"/>
          <ac:picMkLst>
            <pc:docMk/>
            <pc:sldMk cId="0" sldId="257"/>
            <ac:picMk id="41" creationId="{00000000-0000-0000-0000-000000000000}"/>
          </ac:picMkLst>
        </pc:picChg>
        <pc:picChg chg="mod">
          <ac:chgData name="Raya-Neda Borisova" userId="e23ac2d7-5b6a-4dfd-a508-a9f1a3f04641" providerId="ADAL" clId="{DF1733F4-6831-1242-818A-C48C57D372AA}" dt="2023-11-02T17:41:03.802" v="860" actId="1035"/>
          <ac:picMkLst>
            <pc:docMk/>
            <pc:sldMk cId="0" sldId="257"/>
            <ac:picMk id="45" creationId="{00000000-0000-0000-0000-000000000000}"/>
          </ac:picMkLst>
        </pc:picChg>
        <pc:picChg chg="mod">
          <ac:chgData name="Raya-Neda Borisova" userId="e23ac2d7-5b6a-4dfd-a508-a9f1a3f04641" providerId="ADAL" clId="{DF1733F4-6831-1242-818A-C48C57D372AA}" dt="2023-11-02T17:40:42.422" v="815" actId="1035"/>
          <ac:picMkLst>
            <pc:docMk/>
            <pc:sldMk cId="0" sldId="257"/>
            <ac:picMk id="52" creationId="{E8FACF8E-44A7-A3E7-3D4D-58AE82B4E098}"/>
          </ac:picMkLst>
        </pc:picChg>
        <pc:picChg chg="mod">
          <ac:chgData name="Raya-Neda Borisova" userId="e23ac2d7-5b6a-4dfd-a508-a9f1a3f04641" providerId="ADAL" clId="{DF1733F4-6831-1242-818A-C48C57D372AA}" dt="2023-11-02T17:40:42.422" v="815" actId="1035"/>
          <ac:picMkLst>
            <pc:docMk/>
            <pc:sldMk cId="0" sldId="257"/>
            <ac:picMk id="72" creationId="{0918344F-DDD0-42D6-C5D1-F556553D5AD1}"/>
          </ac:picMkLst>
        </pc:picChg>
      </pc:sldChg>
      <pc:sldChg chg="addSp delSp modSp del mod ord setBg delAnim modAnim">
        <pc:chgData name="Raya-Neda Borisova" userId="e23ac2d7-5b6a-4dfd-a508-a9f1a3f04641" providerId="ADAL" clId="{DF1733F4-6831-1242-818A-C48C57D372AA}" dt="2023-11-02T14:23:02.712" v="506" actId="2696"/>
        <pc:sldMkLst>
          <pc:docMk/>
          <pc:sldMk cId="0" sldId="258"/>
        </pc:sldMkLst>
        <pc:spChg chg="mod">
          <ac:chgData name="Raya-Neda Borisova" userId="e23ac2d7-5b6a-4dfd-a508-a9f1a3f04641" providerId="ADAL" clId="{DF1733F4-6831-1242-818A-C48C57D372AA}" dt="2023-11-02T14:12:14.023" v="358" actId="1076"/>
          <ac:spMkLst>
            <pc:docMk/>
            <pc:sldMk cId="0" sldId="258"/>
            <ac:spMk id="2" creationId="{00000000-0000-0000-0000-000000000000}"/>
          </ac:spMkLst>
        </pc:spChg>
        <pc:spChg chg="del">
          <ac:chgData name="Raya-Neda Borisova" userId="e23ac2d7-5b6a-4dfd-a508-a9f1a3f04641" providerId="ADAL" clId="{DF1733F4-6831-1242-818A-C48C57D372AA}" dt="2023-11-02T13:37:58.403" v="140" actId="478"/>
          <ac:spMkLst>
            <pc:docMk/>
            <pc:sldMk cId="0" sldId="258"/>
            <ac:spMk id="4" creationId="{00000000-0000-0000-0000-000000000000}"/>
          </ac:spMkLst>
        </pc:spChg>
        <pc:spChg chg="del">
          <ac:chgData name="Raya-Neda Borisova" userId="e23ac2d7-5b6a-4dfd-a508-a9f1a3f04641" providerId="ADAL" clId="{DF1733F4-6831-1242-818A-C48C57D372AA}" dt="2023-11-02T13:37:58.403" v="140" actId="478"/>
          <ac:spMkLst>
            <pc:docMk/>
            <pc:sldMk cId="0" sldId="258"/>
            <ac:spMk id="5" creationId="{00000000-0000-0000-0000-000000000000}"/>
          </ac:spMkLst>
        </pc:spChg>
        <pc:spChg chg="del">
          <ac:chgData name="Raya-Neda Borisova" userId="e23ac2d7-5b6a-4dfd-a508-a9f1a3f04641" providerId="ADAL" clId="{DF1733F4-6831-1242-818A-C48C57D372AA}" dt="2023-11-02T13:37:56.003" v="139" actId="478"/>
          <ac:spMkLst>
            <pc:docMk/>
            <pc:sldMk cId="0" sldId="258"/>
            <ac:spMk id="7" creationId="{00000000-0000-0000-0000-000000000000}"/>
          </ac:spMkLst>
        </pc:spChg>
        <pc:spChg chg="del">
          <ac:chgData name="Raya-Neda Borisova" userId="e23ac2d7-5b6a-4dfd-a508-a9f1a3f04641" providerId="ADAL" clId="{DF1733F4-6831-1242-818A-C48C57D372AA}" dt="2023-11-02T13:37:56.003" v="139" actId="478"/>
          <ac:spMkLst>
            <pc:docMk/>
            <pc:sldMk cId="0" sldId="258"/>
            <ac:spMk id="8" creationId="{00000000-0000-0000-0000-000000000000}"/>
          </ac:spMkLst>
        </pc:spChg>
        <pc:spChg chg="del mod">
          <ac:chgData name="Raya-Neda Borisova" userId="e23ac2d7-5b6a-4dfd-a508-a9f1a3f04641" providerId="ADAL" clId="{DF1733F4-6831-1242-818A-C48C57D372AA}" dt="2023-11-02T13:36:29.874" v="115" actId="478"/>
          <ac:spMkLst>
            <pc:docMk/>
            <pc:sldMk cId="0" sldId="258"/>
            <ac:spMk id="10" creationId="{00000000-0000-0000-0000-000000000000}"/>
          </ac:spMkLst>
        </pc:spChg>
        <pc:spChg chg="del">
          <ac:chgData name="Raya-Neda Borisova" userId="e23ac2d7-5b6a-4dfd-a508-a9f1a3f04641" providerId="ADAL" clId="{DF1733F4-6831-1242-818A-C48C57D372AA}" dt="2023-11-02T13:36:23.664" v="111" actId="478"/>
          <ac:spMkLst>
            <pc:docMk/>
            <pc:sldMk cId="0" sldId="258"/>
            <ac:spMk id="11" creationId="{00000000-0000-0000-0000-000000000000}"/>
          </ac:spMkLst>
        </pc:spChg>
        <pc:spChg chg="add del mod">
          <ac:chgData name="Raya-Neda Borisova" userId="e23ac2d7-5b6a-4dfd-a508-a9f1a3f04641" providerId="ADAL" clId="{DF1733F4-6831-1242-818A-C48C57D372AA}" dt="2023-11-02T14:11:55.099" v="356" actId="14100"/>
          <ac:spMkLst>
            <pc:docMk/>
            <pc:sldMk cId="0" sldId="258"/>
            <ac:spMk id="12" creationId="{00000000-0000-0000-0000-000000000000}"/>
          </ac:spMkLst>
        </pc:spChg>
        <pc:spChg chg="add del mod">
          <ac:chgData name="Raya-Neda Borisova" userId="e23ac2d7-5b6a-4dfd-a508-a9f1a3f04641" providerId="ADAL" clId="{DF1733F4-6831-1242-818A-C48C57D372AA}" dt="2023-11-02T14:21:49.049" v="503" actId="20577"/>
          <ac:spMkLst>
            <pc:docMk/>
            <pc:sldMk cId="0" sldId="258"/>
            <ac:spMk id="13" creationId="{00000000-0000-0000-0000-000000000000}"/>
          </ac:spMkLst>
        </pc:spChg>
        <pc:spChg chg="add del mod">
          <ac:chgData name="Raya-Neda Borisova" userId="e23ac2d7-5b6a-4dfd-a508-a9f1a3f04641" providerId="ADAL" clId="{DF1733F4-6831-1242-818A-C48C57D372AA}" dt="2023-11-02T13:25:18.509" v="35" actId="478"/>
          <ac:spMkLst>
            <pc:docMk/>
            <pc:sldMk cId="0" sldId="258"/>
            <ac:spMk id="19" creationId="{36216489-AFEF-0E4A-CD92-E75C3AE341EA}"/>
          </ac:spMkLst>
        </pc:spChg>
        <pc:spChg chg="add del mod">
          <ac:chgData name="Raya-Neda Borisova" userId="e23ac2d7-5b6a-4dfd-a508-a9f1a3f04641" providerId="ADAL" clId="{DF1733F4-6831-1242-818A-C48C57D372AA}" dt="2023-11-02T13:26:15.209" v="38" actId="478"/>
          <ac:spMkLst>
            <pc:docMk/>
            <pc:sldMk cId="0" sldId="258"/>
            <ac:spMk id="22" creationId="{5079A3F4-76DC-F93D-BC9E-08F8185E95B5}"/>
          </ac:spMkLst>
        </pc:spChg>
        <pc:spChg chg="add del mod">
          <ac:chgData name="Raya-Neda Borisova" userId="e23ac2d7-5b6a-4dfd-a508-a9f1a3f04641" providerId="ADAL" clId="{DF1733F4-6831-1242-818A-C48C57D372AA}" dt="2023-11-02T13:28:39.864" v="48" actId="478"/>
          <ac:spMkLst>
            <pc:docMk/>
            <pc:sldMk cId="0" sldId="258"/>
            <ac:spMk id="27" creationId="{AABB2337-8834-E196-1138-344D8E33AA20}"/>
          </ac:spMkLst>
        </pc:spChg>
        <pc:spChg chg="add del">
          <ac:chgData name="Raya-Neda Borisova" userId="e23ac2d7-5b6a-4dfd-a508-a9f1a3f04641" providerId="ADAL" clId="{DF1733F4-6831-1242-818A-C48C57D372AA}" dt="2023-11-02T13:56:37.350" v="251" actId="22"/>
          <ac:spMkLst>
            <pc:docMk/>
            <pc:sldMk cId="0" sldId="258"/>
            <ac:spMk id="36" creationId="{DD3021D5-E915-E276-A9F9-3191EA005F5D}"/>
          </ac:spMkLst>
        </pc:spChg>
        <pc:spChg chg="add del">
          <ac:chgData name="Raya-Neda Borisova" userId="e23ac2d7-5b6a-4dfd-a508-a9f1a3f04641" providerId="ADAL" clId="{DF1733F4-6831-1242-818A-C48C57D372AA}" dt="2023-11-02T14:00:34.746" v="303" actId="478"/>
          <ac:spMkLst>
            <pc:docMk/>
            <pc:sldMk cId="0" sldId="258"/>
            <ac:spMk id="37" creationId="{24599494-B189-9311-C3CA-EB1BF674F483}"/>
          </ac:spMkLst>
        </pc:spChg>
        <pc:spChg chg="add mod">
          <ac:chgData name="Raya-Neda Borisova" userId="e23ac2d7-5b6a-4dfd-a508-a9f1a3f04641" providerId="ADAL" clId="{DF1733F4-6831-1242-818A-C48C57D372AA}" dt="2023-11-02T14:19:45.978" v="406" actId="20577"/>
          <ac:spMkLst>
            <pc:docMk/>
            <pc:sldMk cId="0" sldId="258"/>
            <ac:spMk id="43" creationId="{E12ECC78-702B-30A3-3A10-F2199C726BE7}"/>
          </ac:spMkLst>
        </pc:spChg>
        <pc:spChg chg="add mod">
          <ac:chgData name="Raya-Neda Borisova" userId="e23ac2d7-5b6a-4dfd-a508-a9f1a3f04641" providerId="ADAL" clId="{DF1733F4-6831-1242-818A-C48C57D372AA}" dt="2023-11-02T14:16:09.499" v="366" actId="14100"/>
          <ac:spMkLst>
            <pc:docMk/>
            <pc:sldMk cId="0" sldId="258"/>
            <ac:spMk id="44" creationId="{3CAB327E-9C10-2B83-E471-91A34BE3150D}"/>
          </ac:spMkLst>
        </pc:spChg>
        <pc:picChg chg="del">
          <ac:chgData name="Raya-Neda Borisova" userId="e23ac2d7-5b6a-4dfd-a508-a9f1a3f04641" providerId="ADAL" clId="{DF1733F4-6831-1242-818A-C48C57D372AA}" dt="2023-11-02T13:37:58.403" v="140" actId="478"/>
          <ac:picMkLst>
            <pc:docMk/>
            <pc:sldMk cId="0" sldId="258"/>
            <ac:picMk id="3" creationId="{00000000-0000-0000-0000-000000000000}"/>
          </ac:picMkLst>
        </pc:picChg>
        <pc:picChg chg="del">
          <ac:chgData name="Raya-Neda Borisova" userId="e23ac2d7-5b6a-4dfd-a508-a9f1a3f04641" providerId="ADAL" clId="{DF1733F4-6831-1242-818A-C48C57D372AA}" dt="2023-11-02T13:37:56.003" v="139" actId="478"/>
          <ac:picMkLst>
            <pc:docMk/>
            <pc:sldMk cId="0" sldId="258"/>
            <ac:picMk id="6" creationId="{00000000-0000-0000-0000-000000000000}"/>
          </ac:picMkLst>
        </pc:picChg>
        <pc:picChg chg="del mod">
          <ac:chgData name="Raya-Neda Borisova" userId="e23ac2d7-5b6a-4dfd-a508-a9f1a3f04641" providerId="ADAL" clId="{DF1733F4-6831-1242-818A-C48C57D372AA}" dt="2023-11-02T13:36:37.247" v="120" actId="478"/>
          <ac:picMkLst>
            <pc:docMk/>
            <pc:sldMk cId="0" sldId="258"/>
            <ac:picMk id="9" creationId="{00000000-0000-0000-0000-000000000000}"/>
          </ac:picMkLst>
        </pc:picChg>
        <pc:picChg chg="del mod">
          <ac:chgData name="Raya-Neda Borisova" userId="e23ac2d7-5b6a-4dfd-a508-a9f1a3f04641" providerId="ADAL" clId="{DF1733F4-6831-1242-818A-C48C57D372AA}" dt="2023-11-02T13:28:13.658" v="43" actId="478"/>
          <ac:picMkLst>
            <pc:docMk/>
            <pc:sldMk cId="0" sldId="258"/>
            <ac:picMk id="15" creationId="{0E0ABFB7-9047-1B21-7970-D1025E8A3B4A}"/>
          </ac:picMkLst>
        </pc:picChg>
        <pc:picChg chg="add del mod">
          <ac:chgData name="Raya-Neda Borisova" userId="e23ac2d7-5b6a-4dfd-a508-a9f1a3f04641" providerId="ADAL" clId="{DF1733F4-6831-1242-818A-C48C57D372AA}" dt="2023-11-02T13:23:00.459" v="33" actId="478"/>
          <ac:picMkLst>
            <pc:docMk/>
            <pc:sldMk cId="0" sldId="258"/>
            <ac:picMk id="16" creationId="{57839AD2-B915-5D19-AE9F-3E73409DB3DD}"/>
          </ac:picMkLst>
        </pc:picChg>
        <pc:picChg chg="add del mod">
          <ac:chgData name="Raya-Neda Borisova" userId="e23ac2d7-5b6a-4dfd-a508-a9f1a3f04641" providerId="ADAL" clId="{DF1733F4-6831-1242-818A-C48C57D372AA}" dt="2023-11-02T13:25:18.509" v="35" actId="478"/>
          <ac:picMkLst>
            <pc:docMk/>
            <pc:sldMk cId="0" sldId="258"/>
            <ac:picMk id="18" creationId="{4E3B6D49-81AD-E267-1505-43A4A4121917}"/>
          </ac:picMkLst>
        </pc:picChg>
        <pc:picChg chg="add del mod">
          <ac:chgData name="Raya-Neda Borisova" userId="e23ac2d7-5b6a-4dfd-a508-a9f1a3f04641" providerId="ADAL" clId="{DF1733F4-6831-1242-818A-C48C57D372AA}" dt="2023-11-02T13:28:42.210" v="49" actId="478"/>
          <ac:picMkLst>
            <pc:docMk/>
            <pc:sldMk cId="0" sldId="258"/>
            <ac:picMk id="21" creationId="{794027B7-FC54-234E-9CDC-022DB6ED8A33}"/>
          </ac:picMkLst>
        </pc:picChg>
        <pc:picChg chg="add del mod">
          <ac:chgData name="Raya-Neda Borisova" userId="e23ac2d7-5b6a-4dfd-a508-a9f1a3f04641" providerId="ADAL" clId="{DF1733F4-6831-1242-818A-C48C57D372AA}" dt="2023-11-02T13:28:19.858" v="44" actId="478"/>
          <ac:picMkLst>
            <pc:docMk/>
            <pc:sldMk cId="0" sldId="258"/>
            <ac:picMk id="24" creationId="{4C2F8AB8-2B59-9215-6C5D-C177FCAF5830}"/>
          </ac:picMkLst>
        </pc:picChg>
        <pc:picChg chg="add del mod">
          <ac:chgData name="Raya-Neda Borisova" userId="e23ac2d7-5b6a-4dfd-a508-a9f1a3f04641" providerId="ADAL" clId="{DF1733F4-6831-1242-818A-C48C57D372AA}" dt="2023-11-02T13:35:22.066" v="85" actId="478"/>
          <ac:picMkLst>
            <pc:docMk/>
            <pc:sldMk cId="0" sldId="258"/>
            <ac:picMk id="26" creationId="{53A21EFD-FF38-A2D3-451A-8FA7C2E66C6B}"/>
          </ac:picMkLst>
        </pc:picChg>
        <pc:picChg chg="add del mod">
          <ac:chgData name="Raya-Neda Borisova" userId="e23ac2d7-5b6a-4dfd-a508-a9f1a3f04641" providerId="ADAL" clId="{DF1733F4-6831-1242-818A-C48C57D372AA}" dt="2023-11-02T13:37:20.407" v="127" actId="478"/>
          <ac:picMkLst>
            <pc:docMk/>
            <pc:sldMk cId="0" sldId="258"/>
            <ac:picMk id="28" creationId="{1F10511B-BEEC-2B0A-7AAB-E4A56CBDEE25}"/>
          </ac:picMkLst>
        </pc:picChg>
        <pc:picChg chg="add mod">
          <ac:chgData name="Raya-Neda Borisova" userId="e23ac2d7-5b6a-4dfd-a508-a9f1a3f04641" providerId="ADAL" clId="{DF1733F4-6831-1242-818A-C48C57D372AA}" dt="2023-11-02T14:03:32.994" v="317" actId="14100"/>
          <ac:picMkLst>
            <pc:docMk/>
            <pc:sldMk cId="0" sldId="258"/>
            <ac:picMk id="30" creationId="{0FCA8053-8A0C-BD98-27EE-CE8CA649662B}"/>
          </ac:picMkLst>
        </pc:picChg>
        <pc:picChg chg="add del mod">
          <ac:chgData name="Raya-Neda Borisova" userId="e23ac2d7-5b6a-4dfd-a508-a9f1a3f04641" providerId="ADAL" clId="{DF1733F4-6831-1242-818A-C48C57D372AA}" dt="2023-11-02T13:58:24.707" v="272" actId="478"/>
          <ac:picMkLst>
            <pc:docMk/>
            <pc:sldMk cId="0" sldId="258"/>
            <ac:picMk id="32" creationId="{EEB3A354-57A9-7C5B-7709-A255AB0C42B4}"/>
          </ac:picMkLst>
        </pc:picChg>
        <pc:picChg chg="add del mod">
          <ac:chgData name="Raya-Neda Borisova" userId="e23ac2d7-5b6a-4dfd-a508-a9f1a3f04641" providerId="ADAL" clId="{DF1733F4-6831-1242-818A-C48C57D372AA}" dt="2023-11-02T13:43:19.954" v="162" actId="478"/>
          <ac:picMkLst>
            <pc:docMk/>
            <pc:sldMk cId="0" sldId="258"/>
            <ac:picMk id="34" creationId="{E8F1CC6D-A9D5-3099-41B7-4886D7179448}"/>
          </ac:picMkLst>
        </pc:picChg>
        <pc:picChg chg="add mod">
          <ac:chgData name="Raya-Neda Borisova" userId="e23ac2d7-5b6a-4dfd-a508-a9f1a3f04641" providerId="ADAL" clId="{DF1733F4-6831-1242-818A-C48C57D372AA}" dt="2023-11-02T14:04:12.322" v="324" actId="1076"/>
          <ac:picMkLst>
            <pc:docMk/>
            <pc:sldMk cId="0" sldId="258"/>
            <ac:picMk id="38" creationId="{74AB34FC-789A-10A8-4AD9-17FC5EE27467}"/>
          </ac:picMkLst>
        </pc:picChg>
        <pc:picChg chg="add del mod">
          <ac:chgData name="Raya-Neda Borisova" userId="e23ac2d7-5b6a-4dfd-a508-a9f1a3f04641" providerId="ADAL" clId="{DF1733F4-6831-1242-818A-C48C57D372AA}" dt="2023-11-02T14:05:27.244" v="330" actId="478"/>
          <ac:picMkLst>
            <pc:docMk/>
            <pc:sldMk cId="0" sldId="258"/>
            <ac:picMk id="40" creationId="{B44309A0-3394-920F-5B42-9E74F1EDAF75}"/>
          </ac:picMkLst>
        </pc:picChg>
        <pc:picChg chg="add mod">
          <ac:chgData name="Raya-Neda Borisova" userId="e23ac2d7-5b6a-4dfd-a508-a9f1a3f04641" providerId="ADAL" clId="{DF1733F4-6831-1242-818A-C48C57D372AA}" dt="2023-11-02T14:18:37.048" v="370" actId="1076"/>
          <ac:picMkLst>
            <pc:docMk/>
            <pc:sldMk cId="0" sldId="258"/>
            <ac:picMk id="42" creationId="{E3DEB037-DC39-A271-26CD-564ECFC5A70E}"/>
          </ac:picMkLst>
        </pc:picChg>
        <pc:picChg chg="add mod">
          <ac:chgData name="Raya-Neda Borisova" userId="e23ac2d7-5b6a-4dfd-a508-a9f1a3f04641" providerId="ADAL" clId="{DF1733F4-6831-1242-818A-C48C57D372AA}" dt="2023-11-02T14:18:40.099" v="371" actId="1076"/>
          <ac:picMkLst>
            <pc:docMk/>
            <pc:sldMk cId="0" sldId="258"/>
            <ac:picMk id="46" creationId="{13763353-ED33-D594-BA2A-B70BB8AD217E}"/>
          </ac:picMkLst>
        </pc:picChg>
      </pc:sldChg>
      <pc:sldChg chg="addSp delSp modSp mod ord setBg">
        <pc:chgData name="Raya-Neda Borisova" userId="e23ac2d7-5b6a-4dfd-a508-a9f1a3f04641" providerId="ADAL" clId="{DF1733F4-6831-1242-818A-C48C57D372AA}" dt="2023-11-02T17:44:44.316" v="874" actId="113"/>
        <pc:sldMkLst>
          <pc:docMk/>
          <pc:sldMk cId="0" sldId="259"/>
        </pc:sldMkLst>
        <pc:spChg chg="mod">
          <ac:chgData name="Raya-Neda Borisova" userId="e23ac2d7-5b6a-4dfd-a508-a9f1a3f04641" providerId="ADAL" clId="{DF1733F4-6831-1242-818A-C48C57D372AA}" dt="2023-11-02T17:44:44.316" v="874" actId="113"/>
          <ac:spMkLst>
            <pc:docMk/>
            <pc:sldMk cId="0" sldId="259"/>
            <ac:spMk id="4" creationId="{00000000-0000-0000-0000-000000000000}"/>
          </ac:spMkLst>
        </pc:spChg>
        <pc:spChg chg="add del mod">
          <ac:chgData name="Raya-Neda Borisova" userId="e23ac2d7-5b6a-4dfd-a508-a9f1a3f04641" providerId="ADAL" clId="{DF1733F4-6831-1242-818A-C48C57D372AA}" dt="2023-11-02T13:17:41.164" v="17"/>
          <ac:spMkLst>
            <pc:docMk/>
            <pc:sldMk cId="0" sldId="259"/>
            <ac:spMk id="6" creationId="{C65DC587-923C-A1A3-783D-BE7CCB223E90}"/>
          </ac:spMkLst>
        </pc:spChg>
        <pc:picChg chg="add mod">
          <ac:chgData name="Raya-Neda Borisova" userId="e23ac2d7-5b6a-4dfd-a508-a9f1a3f04641" providerId="ADAL" clId="{DF1733F4-6831-1242-818A-C48C57D372AA}" dt="2023-11-02T15:19:53.828" v="749"/>
          <ac:picMkLst>
            <pc:docMk/>
            <pc:sldMk cId="0" sldId="259"/>
            <ac:picMk id="7" creationId="{9DB0BF03-9C59-ED75-1BB0-BA23243D634D}"/>
          </ac:picMkLst>
        </pc:picChg>
        <pc:picChg chg="del">
          <ac:chgData name="Raya-Neda Borisova" userId="e23ac2d7-5b6a-4dfd-a508-a9f1a3f04641" providerId="ADAL" clId="{DF1733F4-6831-1242-818A-C48C57D372AA}" dt="2023-11-02T15:19:56.862" v="750" actId="478"/>
          <ac:picMkLst>
            <pc:docMk/>
            <pc:sldMk cId="0" sldId="259"/>
            <ac:picMk id="50" creationId="{394732C3-635D-D9AC-2F4D-1A2224F1D393}"/>
          </ac:picMkLst>
        </pc:picChg>
      </pc:sldChg>
      <pc:sldChg chg="addSp modSp">
        <pc:chgData name="Raya-Neda Borisova" userId="e23ac2d7-5b6a-4dfd-a508-a9f1a3f04641" providerId="ADAL" clId="{DF1733F4-6831-1242-818A-C48C57D372AA}" dt="2023-11-02T15:21:23.788" v="767"/>
        <pc:sldMkLst>
          <pc:docMk/>
          <pc:sldMk cId="0" sldId="260"/>
        </pc:sldMkLst>
        <pc:picChg chg="add mod">
          <ac:chgData name="Raya-Neda Borisova" userId="e23ac2d7-5b6a-4dfd-a508-a9f1a3f04641" providerId="ADAL" clId="{DF1733F4-6831-1242-818A-C48C57D372AA}" dt="2023-11-02T15:21:23.788" v="767"/>
          <ac:picMkLst>
            <pc:docMk/>
            <pc:sldMk cId="0" sldId="260"/>
            <ac:picMk id="19" creationId="{3C737BEB-44C6-7A60-7D13-66F7F8B49DFD}"/>
          </ac:picMkLst>
        </pc:picChg>
      </pc:sldChg>
      <pc:sldChg chg="setBg">
        <pc:chgData name="Raya-Neda Borisova" userId="e23ac2d7-5b6a-4dfd-a508-a9f1a3f04641" providerId="ADAL" clId="{DF1733F4-6831-1242-818A-C48C57D372AA}" dt="2023-11-02T14:51:15.484" v="745"/>
        <pc:sldMkLst>
          <pc:docMk/>
          <pc:sldMk cId="0" sldId="262"/>
        </pc:sldMkLst>
      </pc:sldChg>
      <pc:sldChg chg="addSp delSp modSp mod setBg">
        <pc:chgData name="Raya-Neda Borisova" userId="e23ac2d7-5b6a-4dfd-a508-a9f1a3f04641" providerId="ADAL" clId="{DF1733F4-6831-1242-818A-C48C57D372AA}" dt="2023-11-02T15:20:52.701" v="760" actId="478"/>
        <pc:sldMkLst>
          <pc:docMk/>
          <pc:sldMk cId="0" sldId="263"/>
        </pc:sldMkLst>
        <pc:spChg chg="add del mod">
          <ac:chgData name="Raya-Neda Borisova" userId="e23ac2d7-5b6a-4dfd-a508-a9f1a3f04641" providerId="ADAL" clId="{DF1733F4-6831-1242-818A-C48C57D372AA}" dt="2023-11-02T14:36:43.436" v="615"/>
          <ac:spMkLst>
            <pc:docMk/>
            <pc:sldMk cId="0" sldId="263"/>
            <ac:spMk id="18" creationId="{0F9F61D2-B9F3-2B24-2137-7DE5F018D787}"/>
          </ac:spMkLst>
        </pc:spChg>
        <pc:picChg chg="del">
          <ac:chgData name="Raya-Neda Borisova" userId="e23ac2d7-5b6a-4dfd-a508-a9f1a3f04641" providerId="ADAL" clId="{DF1733F4-6831-1242-818A-C48C57D372AA}" dt="2023-11-02T15:20:52.701" v="760" actId="478"/>
          <ac:picMkLst>
            <pc:docMk/>
            <pc:sldMk cId="0" sldId="263"/>
            <ac:picMk id="19" creationId="{C13EFCE8-D503-1C7C-AF72-88D4EB11304D}"/>
          </ac:picMkLst>
        </pc:picChg>
        <pc:picChg chg="add mod">
          <ac:chgData name="Raya-Neda Borisova" userId="e23ac2d7-5b6a-4dfd-a508-a9f1a3f04641" providerId="ADAL" clId="{DF1733F4-6831-1242-818A-C48C57D372AA}" dt="2023-11-02T15:20:50.662" v="759"/>
          <ac:picMkLst>
            <pc:docMk/>
            <pc:sldMk cId="0" sldId="263"/>
            <ac:picMk id="20" creationId="{BA642507-AF77-A171-4577-F7E8E1245846}"/>
          </ac:picMkLst>
        </pc:picChg>
      </pc:sldChg>
      <pc:sldChg chg="addSp delSp modSp mod">
        <pc:chgData name="Raya-Neda Borisova" userId="e23ac2d7-5b6a-4dfd-a508-a9f1a3f04641" providerId="ADAL" clId="{DF1733F4-6831-1242-818A-C48C57D372AA}" dt="2023-11-02T17:55:47.972" v="994" actId="1036"/>
        <pc:sldMkLst>
          <pc:docMk/>
          <pc:sldMk cId="0" sldId="264"/>
        </pc:sldMkLst>
        <pc:spChg chg="mod">
          <ac:chgData name="Raya-Neda Borisova" userId="e23ac2d7-5b6a-4dfd-a508-a9f1a3f04641" providerId="ADAL" clId="{DF1733F4-6831-1242-818A-C48C57D372AA}" dt="2023-11-02T17:55:33.868" v="966" actId="207"/>
          <ac:spMkLst>
            <pc:docMk/>
            <pc:sldMk cId="0" sldId="264"/>
            <ac:spMk id="2" creationId="{00000000-0000-0000-0000-000000000000}"/>
          </ac:spMkLst>
        </pc:spChg>
        <pc:spChg chg="mod">
          <ac:chgData name="Raya-Neda Borisova" userId="e23ac2d7-5b6a-4dfd-a508-a9f1a3f04641" providerId="ADAL" clId="{DF1733F4-6831-1242-818A-C48C57D372AA}" dt="2023-11-02T17:55:47.972" v="994" actId="1036"/>
          <ac:spMkLst>
            <pc:docMk/>
            <pc:sldMk cId="0" sldId="264"/>
            <ac:spMk id="4" creationId="{00000000-0000-0000-0000-000000000000}"/>
          </ac:spMkLst>
        </pc:spChg>
        <pc:spChg chg="mod">
          <ac:chgData name="Raya-Neda Borisova" userId="e23ac2d7-5b6a-4dfd-a508-a9f1a3f04641" providerId="ADAL" clId="{DF1733F4-6831-1242-818A-C48C57D372AA}" dt="2023-11-02T17:55:47.972" v="994" actId="1036"/>
          <ac:spMkLst>
            <pc:docMk/>
            <pc:sldMk cId="0" sldId="264"/>
            <ac:spMk id="5" creationId="{00000000-0000-0000-0000-000000000000}"/>
          </ac:spMkLst>
        </pc:spChg>
        <pc:spChg chg="mod">
          <ac:chgData name="Raya-Neda Borisova" userId="e23ac2d7-5b6a-4dfd-a508-a9f1a3f04641" providerId="ADAL" clId="{DF1733F4-6831-1242-818A-C48C57D372AA}" dt="2023-11-02T17:55:47.972" v="994" actId="1036"/>
          <ac:spMkLst>
            <pc:docMk/>
            <pc:sldMk cId="0" sldId="264"/>
            <ac:spMk id="7" creationId="{00000000-0000-0000-0000-000000000000}"/>
          </ac:spMkLst>
        </pc:spChg>
        <pc:spChg chg="mod">
          <ac:chgData name="Raya-Neda Borisova" userId="e23ac2d7-5b6a-4dfd-a508-a9f1a3f04641" providerId="ADAL" clId="{DF1733F4-6831-1242-818A-C48C57D372AA}" dt="2023-11-02T17:55:47.972" v="994" actId="1036"/>
          <ac:spMkLst>
            <pc:docMk/>
            <pc:sldMk cId="0" sldId="264"/>
            <ac:spMk id="8" creationId="{00000000-0000-0000-0000-000000000000}"/>
          </ac:spMkLst>
        </pc:spChg>
        <pc:spChg chg="mod">
          <ac:chgData name="Raya-Neda Borisova" userId="e23ac2d7-5b6a-4dfd-a508-a9f1a3f04641" providerId="ADAL" clId="{DF1733F4-6831-1242-818A-C48C57D372AA}" dt="2023-11-02T17:55:47.972" v="994" actId="1036"/>
          <ac:spMkLst>
            <pc:docMk/>
            <pc:sldMk cId="0" sldId="264"/>
            <ac:spMk id="10" creationId="{00000000-0000-0000-0000-000000000000}"/>
          </ac:spMkLst>
        </pc:spChg>
        <pc:spChg chg="mod">
          <ac:chgData name="Raya-Neda Borisova" userId="e23ac2d7-5b6a-4dfd-a508-a9f1a3f04641" providerId="ADAL" clId="{DF1733F4-6831-1242-818A-C48C57D372AA}" dt="2023-11-02T17:55:47.972" v="994" actId="1036"/>
          <ac:spMkLst>
            <pc:docMk/>
            <pc:sldMk cId="0" sldId="264"/>
            <ac:spMk id="11" creationId="{00000000-0000-0000-0000-000000000000}"/>
          </ac:spMkLst>
        </pc:spChg>
        <pc:spChg chg="mod">
          <ac:chgData name="Raya-Neda Borisova" userId="e23ac2d7-5b6a-4dfd-a508-a9f1a3f04641" providerId="ADAL" clId="{DF1733F4-6831-1242-818A-C48C57D372AA}" dt="2023-11-02T17:43:35.962" v="868" actId="207"/>
          <ac:spMkLst>
            <pc:docMk/>
            <pc:sldMk cId="0" sldId="264"/>
            <ac:spMk id="12" creationId="{00000000-0000-0000-0000-000000000000}"/>
          </ac:spMkLst>
        </pc:spChg>
        <pc:spChg chg="mod">
          <ac:chgData name="Raya-Neda Borisova" userId="e23ac2d7-5b6a-4dfd-a508-a9f1a3f04641" providerId="ADAL" clId="{DF1733F4-6831-1242-818A-C48C57D372AA}" dt="2023-11-02T17:44:18.763" v="872" actId="113"/>
          <ac:spMkLst>
            <pc:docMk/>
            <pc:sldMk cId="0" sldId="264"/>
            <ac:spMk id="13" creationId="{00000000-0000-0000-0000-000000000000}"/>
          </ac:spMkLst>
        </pc:spChg>
        <pc:picChg chg="mod">
          <ac:chgData name="Raya-Neda Borisova" userId="e23ac2d7-5b6a-4dfd-a508-a9f1a3f04641" providerId="ADAL" clId="{DF1733F4-6831-1242-818A-C48C57D372AA}" dt="2023-11-02T17:55:47.972" v="994" actId="1036"/>
          <ac:picMkLst>
            <pc:docMk/>
            <pc:sldMk cId="0" sldId="264"/>
            <ac:picMk id="3" creationId="{00000000-0000-0000-0000-000000000000}"/>
          </ac:picMkLst>
        </pc:picChg>
        <pc:picChg chg="mod">
          <ac:chgData name="Raya-Neda Borisova" userId="e23ac2d7-5b6a-4dfd-a508-a9f1a3f04641" providerId="ADAL" clId="{DF1733F4-6831-1242-818A-C48C57D372AA}" dt="2023-11-02T17:55:47.972" v="994" actId="1036"/>
          <ac:picMkLst>
            <pc:docMk/>
            <pc:sldMk cId="0" sldId="264"/>
            <ac:picMk id="6" creationId="{00000000-0000-0000-0000-000000000000}"/>
          </ac:picMkLst>
        </pc:picChg>
        <pc:picChg chg="mod">
          <ac:chgData name="Raya-Neda Borisova" userId="e23ac2d7-5b6a-4dfd-a508-a9f1a3f04641" providerId="ADAL" clId="{DF1733F4-6831-1242-818A-C48C57D372AA}" dt="2023-11-02T17:55:47.972" v="994" actId="1036"/>
          <ac:picMkLst>
            <pc:docMk/>
            <pc:sldMk cId="0" sldId="264"/>
            <ac:picMk id="9" creationId="{00000000-0000-0000-0000-000000000000}"/>
          </ac:picMkLst>
        </pc:picChg>
        <pc:picChg chg="del">
          <ac:chgData name="Raya-Neda Borisova" userId="e23ac2d7-5b6a-4dfd-a508-a9f1a3f04641" providerId="ADAL" clId="{DF1733F4-6831-1242-818A-C48C57D372AA}" dt="2023-11-02T15:20:58.705" v="762" actId="478"/>
          <ac:picMkLst>
            <pc:docMk/>
            <pc:sldMk cId="0" sldId="264"/>
            <ac:picMk id="14" creationId="{B77C18EF-10A9-67EC-0ACD-8E793F8688FD}"/>
          </ac:picMkLst>
        </pc:picChg>
        <pc:picChg chg="add mod">
          <ac:chgData name="Raya-Neda Borisova" userId="e23ac2d7-5b6a-4dfd-a508-a9f1a3f04641" providerId="ADAL" clId="{DF1733F4-6831-1242-818A-C48C57D372AA}" dt="2023-11-02T15:20:56.568" v="761"/>
          <ac:picMkLst>
            <pc:docMk/>
            <pc:sldMk cId="0" sldId="264"/>
            <ac:picMk id="15" creationId="{FBAA34B3-6B94-D977-8CF5-57DAB02C944A}"/>
          </ac:picMkLst>
        </pc:picChg>
      </pc:sldChg>
      <pc:sldChg chg="addSp delSp modSp">
        <pc:chgData name="Raya-Neda Borisova" userId="e23ac2d7-5b6a-4dfd-a508-a9f1a3f04641" providerId="ADAL" clId="{DF1733F4-6831-1242-818A-C48C57D372AA}" dt="2023-11-02T15:21:07.328" v="764" actId="478"/>
        <pc:sldMkLst>
          <pc:docMk/>
          <pc:sldMk cId="0" sldId="266"/>
        </pc:sldMkLst>
        <pc:picChg chg="del">
          <ac:chgData name="Raya-Neda Borisova" userId="e23ac2d7-5b6a-4dfd-a508-a9f1a3f04641" providerId="ADAL" clId="{DF1733F4-6831-1242-818A-C48C57D372AA}" dt="2023-11-02T15:21:07.328" v="764" actId="478"/>
          <ac:picMkLst>
            <pc:docMk/>
            <pc:sldMk cId="0" sldId="266"/>
            <ac:picMk id="5" creationId="{B7FAF42C-0B6E-4B56-6DFD-9548612CB6CF}"/>
          </ac:picMkLst>
        </pc:picChg>
        <pc:picChg chg="add mod">
          <ac:chgData name="Raya-Neda Borisova" userId="e23ac2d7-5b6a-4dfd-a508-a9f1a3f04641" providerId="ADAL" clId="{DF1733F4-6831-1242-818A-C48C57D372AA}" dt="2023-11-02T15:21:05.142" v="763"/>
          <ac:picMkLst>
            <pc:docMk/>
            <pc:sldMk cId="0" sldId="266"/>
            <ac:picMk id="6" creationId="{D736EA7C-8EB5-9D8F-843B-987B2E1D01F6}"/>
          </ac:picMkLst>
        </pc:picChg>
      </pc:sldChg>
      <pc:sldChg chg="addSp delSp modSp">
        <pc:chgData name="Raya-Neda Borisova" userId="e23ac2d7-5b6a-4dfd-a508-a9f1a3f04641" providerId="ADAL" clId="{DF1733F4-6831-1242-818A-C48C57D372AA}" dt="2023-11-02T15:22:20.100" v="775" actId="478"/>
        <pc:sldMkLst>
          <pc:docMk/>
          <pc:sldMk cId="2627070400" sldId="268"/>
        </pc:sldMkLst>
        <pc:picChg chg="add mod">
          <ac:chgData name="Raya-Neda Borisova" userId="e23ac2d7-5b6a-4dfd-a508-a9f1a3f04641" providerId="ADAL" clId="{DF1733F4-6831-1242-818A-C48C57D372AA}" dt="2023-11-02T15:22:15.457" v="774"/>
          <ac:picMkLst>
            <pc:docMk/>
            <pc:sldMk cId="2627070400" sldId="268"/>
            <ac:picMk id="5" creationId="{7E913397-FA9A-DB93-2BE6-D75C841C740B}"/>
          </ac:picMkLst>
        </pc:picChg>
        <pc:picChg chg="del">
          <ac:chgData name="Raya-Neda Borisova" userId="e23ac2d7-5b6a-4dfd-a508-a9f1a3f04641" providerId="ADAL" clId="{DF1733F4-6831-1242-818A-C48C57D372AA}" dt="2023-11-02T15:22:20.100" v="775" actId="478"/>
          <ac:picMkLst>
            <pc:docMk/>
            <pc:sldMk cId="2627070400" sldId="268"/>
            <ac:picMk id="25" creationId="{2A9F2D80-474B-C18C-9AEB-6AEF838E9E21}"/>
          </ac:picMkLst>
        </pc:picChg>
      </pc:sldChg>
      <pc:sldChg chg="del">
        <pc:chgData name="Raya-Neda Borisova" userId="e23ac2d7-5b6a-4dfd-a508-a9f1a3f04641" providerId="ADAL" clId="{DF1733F4-6831-1242-818A-C48C57D372AA}" dt="2023-11-02T13:13:16.884" v="13" actId="2696"/>
        <pc:sldMkLst>
          <pc:docMk/>
          <pc:sldMk cId="1761898831" sldId="269"/>
        </pc:sldMkLst>
      </pc:sldChg>
      <pc:sldChg chg="addSp delSp modSp add mod">
        <pc:chgData name="Raya-Neda Borisova" userId="e23ac2d7-5b6a-4dfd-a508-a9f1a3f04641" providerId="ADAL" clId="{DF1733F4-6831-1242-818A-C48C57D372AA}" dt="2023-11-02T17:41:54.513" v="865" actId="1076"/>
        <pc:sldMkLst>
          <pc:docMk/>
          <pc:sldMk cId="1465769359" sldId="270"/>
        </pc:sldMkLst>
        <pc:spChg chg="mod">
          <ac:chgData name="Raya-Neda Borisova" userId="e23ac2d7-5b6a-4dfd-a508-a9f1a3f04641" providerId="ADAL" clId="{DF1733F4-6831-1242-818A-C48C57D372AA}" dt="2023-11-02T13:20:03.309" v="25" actId="207"/>
          <ac:spMkLst>
            <pc:docMk/>
            <pc:sldMk cId="1465769359" sldId="270"/>
            <ac:spMk id="12" creationId="{00000000-0000-0000-0000-000000000000}"/>
          </ac:spMkLst>
        </pc:spChg>
        <pc:spChg chg="mod">
          <ac:chgData name="Raya-Neda Borisova" userId="e23ac2d7-5b6a-4dfd-a508-a9f1a3f04641" providerId="ADAL" clId="{DF1733F4-6831-1242-818A-C48C57D372AA}" dt="2023-11-02T17:41:54.513" v="865" actId="1076"/>
          <ac:spMkLst>
            <pc:docMk/>
            <pc:sldMk cId="1465769359" sldId="270"/>
            <ac:spMk id="13" creationId="{00000000-0000-0000-0000-000000000000}"/>
          </ac:spMkLst>
        </pc:spChg>
        <pc:picChg chg="add mod">
          <ac:chgData name="Raya-Neda Borisova" userId="e23ac2d7-5b6a-4dfd-a508-a9f1a3f04641" providerId="ADAL" clId="{DF1733F4-6831-1242-818A-C48C57D372AA}" dt="2023-11-02T15:20:10.143" v="753"/>
          <ac:picMkLst>
            <pc:docMk/>
            <pc:sldMk cId="1465769359" sldId="270"/>
            <ac:picMk id="14" creationId="{C7D1AA1E-AE2A-30FD-925F-AC381D44A1F6}"/>
          </ac:picMkLst>
        </pc:picChg>
        <pc:picChg chg="del">
          <ac:chgData name="Raya-Neda Borisova" userId="e23ac2d7-5b6a-4dfd-a508-a9f1a3f04641" providerId="ADAL" clId="{DF1733F4-6831-1242-818A-C48C57D372AA}" dt="2023-11-02T15:20:12.763" v="754" actId="478"/>
          <ac:picMkLst>
            <pc:docMk/>
            <pc:sldMk cId="1465769359" sldId="270"/>
            <ac:picMk id="16" creationId="{D85A83B3-7CD1-6E57-F194-FF6349BB681C}"/>
          </ac:picMkLst>
        </pc:picChg>
      </pc:sldChg>
      <pc:sldChg chg="addSp delSp modSp">
        <pc:chgData name="Raya-Neda Borisova" userId="e23ac2d7-5b6a-4dfd-a508-a9f1a3f04641" providerId="ADAL" clId="{DF1733F4-6831-1242-818A-C48C57D372AA}" dt="2023-11-02T15:20:21.904" v="756" actId="478"/>
        <pc:sldMkLst>
          <pc:docMk/>
          <pc:sldMk cId="1511921898" sldId="272"/>
        </pc:sldMkLst>
        <pc:picChg chg="add mod">
          <ac:chgData name="Raya-Neda Borisova" userId="e23ac2d7-5b6a-4dfd-a508-a9f1a3f04641" providerId="ADAL" clId="{DF1733F4-6831-1242-818A-C48C57D372AA}" dt="2023-11-02T15:20:19.651" v="755"/>
          <ac:picMkLst>
            <pc:docMk/>
            <pc:sldMk cId="1511921898" sldId="272"/>
            <ac:picMk id="4" creationId="{406E87DD-42BE-980E-7CED-BBAC399B09FF}"/>
          </ac:picMkLst>
        </pc:picChg>
        <pc:picChg chg="del">
          <ac:chgData name="Raya-Neda Borisova" userId="e23ac2d7-5b6a-4dfd-a508-a9f1a3f04641" providerId="ADAL" clId="{DF1733F4-6831-1242-818A-C48C57D372AA}" dt="2023-11-02T15:20:21.904" v="756" actId="478"/>
          <ac:picMkLst>
            <pc:docMk/>
            <pc:sldMk cId="1511921898" sldId="272"/>
            <ac:picMk id="20" creationId="{13DAD531-4EC9-7E8F-DE3C-D5855C1B866C}"/>
          </ac:picMkLst>
        </pc:picChg>
      </pc:sldChg>
      <pc:sldChg chg="addSp delSp modSp mod">
        <pc:chgData name="Raya-Neda Borisova" userId="e23ac2d7-5b6a-4dfd-a508-a9f1a3f04641" providerId="ADAL" clId="{DF1733F4-6831-1242-818A-C48C57D372AA}" dt="2023-11-02T17:45:41.762" v="881" actId="403"/>
        <pc:sldMkLst>
          <pc:docMk/>
          <pc:sldMk cId="3033502543" sldId="273"/>
        </pc:sldMkLst>
        <pc:spChg chg="mod">
          <ac:chgData name="Raya-Neda Borisova" userId="e23ac2d7-5b6a-4dfd-a508-a9f1a3f04641" providerId="ADAL" clId="{DF1733F4-6831-1242-818A-C48C57D372AA}" dt="2023-11-02T17:45:24.619" v="880" actId="20577"/>
          <ac:spMkLst>
            <pc:docMk/>
            <pc:sldMk cId="3033502543" sldId="273"/>
            <ac:spMk id="6" creationId="{50451556-D0D5-B477-0BB2-B2A64381A3C6}"/>
          </ac:spMkLst>
        </pc:spChg>
        <pc:spChg chg="mod">
          <ac:chgData name="Raya-Neda Borisova" userId="e23ac2d7-5b6a-4dfd-a508-a9f1a3f04641" providerId="ADAL" clId="{DF1733F4-6831-1242-818A-C48C57D372AA}" dt="2023-11-02T17:45:41.762" v="881" actId="403"/>
          <ac:spMkLst>
            <pc:docMk/>
            <pc:sldMk cId="3033502543" sldId="273"/>
            <ac:spMk id="7" creationId="{1E71BCCB-AB41-C0CB-8B5D-C6F15E42F320}"/>
          </ac:spMkLst>
        </pc:spChg>
        <pc:picChg chg="del">
          <ac:chgData name="Raya-Neda Borisova" userId="e23ac2d7-5b6a-4dfd-a508-a9f1a3f04641" providerId="ADAL" clId="{DF1733F4-6831-1242-818A-C48C57D372AA}" dt="2023-11-02T15:20:35.635" v="758" actId="478"/>
          <ac:picMkLst>
            <pc:docMk/>
            <pc:sldMk cId="3033502543" sldId="273"/>
            <ac:picMk id="9" creationId="{DB463A70-C053-0210-DE90-3E1BF465A111}"/>
          </ac:picMkLst>
        </pc:picChg>
        <pc:picChg chg="add mod">
          <ac:chgData name="Raya-Neda Borisova" userId="e23ac2d7-5b6a-4dfd-a508-a9f1a3f04641" providerId="ADAL" clId="{DF1733F4-6831-1242-818A-C48C57D372AA}" dt="2023-11-02T15:20:31.153" v="757"/>
          <ac:picMkLst>
            <pc:docMk/>
            <pc:sldMk cId="3033502543" sldId="273"/>
            <ac:picMk id="10" creationId="{41273146-4149-82D4-C0F9-E479108E8338}"/>
          </ac:picMkLst>
        </pc:picChg>
      </pc:sldChg>
      <pc:sldChg chg="addSp modSp mod">
        <pc:chgData name="Raya-Neda Borisova" userId="e23ac2d7-5b6a-4dfd-a508-a9f1a3f04641" providerId="ADAL" clId="{DF1733F4-6831-1242-818A-C48C57D372AA}" dt="2023-11-02T17:45:45.347" v="883" actId="403"/>
        <pc:sldMkLst>
          <pc:docMk/>
          <pc:sldMk cId="184395395" sldId="274"/>
        </pc:sldMkLst>
        <pc:spChg chg="mod">
          <ac:chgData name="Raya-Neda Borisova" userId="e23ac2d7-5b6a-4dfd-a508-a9f1a3f04641" providerId="ADAL" clId="{DF1733F4-6831-1242-818A-C48C57D372AA}" dt="2023-11-02T17:45:45.347" v="883" actId="403"/>
          <ac:spMkLst>
            <pc:docMk/>
            <pc:sldMk cId="184395395" sldId="274"/>
            <ac:spMk id="7" creationId="{1E71BCCB-AB41-C0CB-8B5D-C6F15E42F320}"/>
          </ac:spMkLst>
        </pc:spChg>
        <pc:picChg chg="add mod">
          <ac:chgData name="Raya-Neda Borisova" userId="e23ac2d7-5b6a-4dfd-a508-a9f1a3f04641" providerId="ADAL" clId="{DF1733F4-6831-1242-818A-C48C57D372AA}" dt="2023-11-02T15:22:48.613" v="783" actId="1036"/>
          <ac:picMkLst>
            <pc:docMk/>
            <pc:sldMk cId="184395395" sldId="274"/>
            <ac:picMk id="14" creationId="{4ACEF37A-18A3-AED9-6ED2-C5AA9506E247}"/>
          </ac:picMkLst>
        </pc:picChg>
      </pc:sldChg>
      <pc:sldChg chg="addSp modSp mod">
        <pc:chgData name="Raya-Neda Borisova" userId="e23ac2d7-5b6a-4dfd-a508-a9f1a3f04641" providerId="ADAL" clId="{DF1733F4-6831-1242-818A-C48C57D372AA}" dt="2023-11-02T17:45:54.812" v="885" actId="403"/>
        <pc:sldMkLst>
          <pc:docMk/>
          <pc:sldMk cId="743850367" sldId="275"/>
        </pc:sldMkLst>
        <pc:spChg chg="mod">
          <ac:chgData name="Raya-Neda Borisova" userId="e23ac2d7-5b6a-4dfd-a508-a9f1a3f04641" providerId="ADAL" clId="{DF1733F4-6831-1242-818A-C48C57D372AA}" dt="2023-11-02T17:45:54.812" v="885" actId="403"/>
          <ac:spMkLst>
            <pc:docMk/>
            <pc:sldMk cId="743850367" sldId="275"/>
            <ac:spMk id="7" creationId="{1E71BCCB-AB41-C0CB-8B5D-C6F15E42F320}"/>
          </ac:spMkLst>
        </pc:spChg>
        <pc:picChg chg="add mod">
          <ac:chgData name="Raya-Neda Borisova" userId="e23ac2d7-5b6a-4dfd-a508-a9f1a3f04641" providerId="ADAL" clId="{DF1733F4-6831-1242-818A-C48C57D372AA}" dt="2023-11-02T15:22:40.808" v="780" actId="1035"/>
          <ac:picMkLst>
            <pc:docMk/>
            <pc:sldMk cId="743850367" sldId="275"/>
            <ac:picMk id="6" creationId="{F3A77D7C-D607-808F-4636-BB41623C1C76}"/>
          </ac:picMkLst>
        </pc:picChg>
      </pc:sldChg>
      <pc:sldChg chg="addSp delSp modSp mod">
        <pc:chgData name="Raya-Neda Borisova" userId="e23ac2d7-5b6a-4dfd-a508-a9f1a3f04641" providerId="ADAL" clId="{DF1733F4-6831-1242-818A-C48C57D372AA}" dt="2023-11-02T17:46:10.212" v="887" actId="207"/>
        <pc:sldMkLst>
          <pc:docMk/>
          <pc:sldMk cId="1248601828" sldId="276"/>
        </pc:sldMkLst>
        <pc:spChg chg="mod">
          <ac:chgData name="Raya-Neda Borisova" userId="e23ac2d7-5b6a-4dfd-a508-a9f1a3f04641" providerId="ADAL" clId="{DF1733F4-6831-1242-818A-C48C57D372AA}" dt="2023-11-02T17:46:04.873" v="886" actId="207"/>
          <ac:spMkLst>
            <pc:docMk/>
            <pc:sldMk cId="1248601828" sldId="276"/>
            <ac:spMk id="6" creationId="{788CD5E7-DF37-E9D3-57D2-D247A0143368}"/>
          </ac:spMkLst>
        </pc:spChg>
        <pc:spChg chg="mod">
          <ac:chgData name="Raya-Neda Borisova" userId="e23ac2d7-5b6a-4dfd-a508-a9f1a3f04641" providerId="ADAL" clId="{DF1733F4-6831-1242-818A-C48C57D372AA}" dt="2023-11-02T17:46:10.212" v="887" actId="207"/>
          <ac:spMkLst>
            <pc:docMk/>
            <pc:sldMk cId="1248601828" sldId="276"/>
            <ac:spMk id="7" creationId="{27F30DFB-348D-0815-775E-32EA5336E645}"/>
          </ac:spMkLst>
        </pc:spChg>
        <pc:picChg chg="del">
          <ac:chgData name="Raya-Neda Borisova" userId="e23ac2d7-5b6a-4dfd-a508-a9f1a3f04641" providerId="ADAL" clId="{DF1733F4-6831-1242-818A-C48C57D372AA}" dt="2023-11-02T15:22:31.578" v="777" actId="478"/>
          <ac:picMkLst>
            <pc:docMk/>
            <pc:sldMk cId="1248601828" sldId="276"/>
            <ac:picMk id="4" creationId="{369A9F35-00D1-6E7B-E716-BEAD3B931DF0}"/>
          </ac:picMkLst>
        </pc:picChg>
        <pc:picChg chg="add mod">
          <ac:chgData name="Raya-Neda Borisova" userId="e23ac2d7-5b6a-4dfd-a508-a9f1a3f04641" providerId="ADAL" clId="{DF1733F4-6831-1242-818A-C48C57D372AA}" dt="2023-11-02T15:22:28.833" v="776"/>
          <ac:picMkLst>
            <pc:docMk/>
            <pc:sldMk cId="1248601828" sldId="276"/>
            <ac:picMk id="8" creationId="{FA699CE7-0D63-FEC1-9D9E-30037D677B75}"/>
          </ac:picMkLst>
        </pc:picChg>
      </pc:sldChg>
      <pc:sldChg chg="addSp delSp modSp new mod delAnim modAnim">
        <pc:chgData name="Raya-Neda Borisova" userId="e23ac2d7-5b6a-4dfd-a508-a9f1a3f04641" providerId="ADAL" clId="{DF1733F4-6831-1242-818A-C48C57D372AA}" dt="2023-11-02T15:20:04.961" v="752" actId="478"/>
        <pc:sldMkLst>
          <pc:docMk/>
          <pc:sldMk cId="1776451980" sldId="277"/>
        </pc:sldMkLst>
        <pc:spChg chg="add mod">
          <ac:chgData name="Raya-Neda Borisova" userId="e23ac2d7-5b6a-4dfd-a508-a9f1a3f04641" providerId="ADAL" clId="{DF1733F4-6831-1242-818A-C48C57D372AA}" dt="2023-11-02T14:50:02.039" v="743" actId="1076"/>
          <ac:spMkLst>
            <pc:docMk/>
            <pc:sldMk cId="1776451980" sldId="277"/>
            <ac:spMk id="2" creationId="{FBF2192A-16D9-6430-3EE1-58CB423738C9}"/>
          </ac:spMkLst>
        </pc:spChg>
        <pc:spChg chg="add del mod">
          <ac:chgData name="Raya-Neda Borisova" userId="e23ac2d7-5b6a-4dfd-a508-a9f1a3f04641" providerId="ADAL" clId="{DF1733F4-6831-1242-818A-C48C57D372AA}" dt="2023-11-02T14:47:45.790" v="724" actId="478"/>
          <ac:spMkLst>
            <pc:docMk/>
            <pc:sldMk cId="1776451980" sldId="277"/>
            <ac:spMk id="4" creationId="{7D1E85AC-005C-79C9-F469-C4F726CF395A}"/>
          </ac:spMkLst>
        </pc:spChg>
        <pc:spChg chg="add del mod">
          <ac:chgData name="Raya-Neda Borisova" userId="e23ac2d7-5b6a-4dfd-a508-a9f1a3f04641" providerId="ADAL" clId="{DF1733F4-6831-1242-818A-C48C57D372AA}" dt="2023-11-02T14:44:49.442" v="688" actId="478"/>
          <ac:spMkLst>
            <pc:docMk/>
            <pc:sldMk cId="1776451980" sldId="277"/>
            <ac:spMk id="5" creationId="{0E2D35AD-E64C-A2CA-C781-AE7F721FB733}"/>
          </ac:spMkLst>
        </pc:spChg>
        <pc:picChg chg="add del mod">
          <ac:chgData name="Raya-Neda Borisova" userId="e23ac2d7-5b6a-4dfd-a508-a9f1a3f04641" providerId="ADAL" clId="{DF1733F4-6831-1242-818A-C48C57D372AA}" dt="2023-11-02T14:28:39.067" v="598" actId="478"/>
          <ac:picMkLst>
            <pc:docMk/>
            <pc:sldMk cId="1776451980" sldId="277"/>
            <ac:picMk id="3" creationId="{310E0C6D-6F78-4AEE-26CE-1FAEEA3F36B2}"/>
          </ac:picMkLst>
        </pc:picChg>
        <pc:picChg chg="add mod">
          <ac:chgData name="Raya-Neda Borisova" userId="e23ac2d7-5b6a-4dfd-a508-a9f1a3f04641" providerId="ADAL" clId="{DF1733F4-6831-1242-818A-C48C57D372AA}" dt="2023-11-02T15:20:02.658" v="751"/>
          <ac:picMkLst>
            <pc:docMk/>
            <pc:sldMk cId="1776451980" sldId="277"/>
            <ac:picMk id="3" creationId="{D7AE186E-D7ED-7853-48B8-0E5375F5FE86}"/>
          </ac:picMkLst>
        </pc:picChg>
        <pc:picChg chg="del">
          <ac:chgData name="Raya-Neda Borisova" userId="e23ac2d7-5b6a-4dfd-a508-a9f1a3f04641" providerId="ADAL" clId="{DF1733F4-6831-1242-818A-C48C57D372AA}" dt="2023-11-02T15:20:04.961" v="752" actId="478"/>
          <ac:picMkLst>
            <pc:docMk/>
            <pc:sldMk cId="1776451980" sldId="277"/>
            <ac:picMk id="6" creationId="{B5EA4454-C469-E018-1289-1A9B5CD5C92F}"/>
          </ac:picMkLst>
        </pc:picChg>
        <pc:picChg chg="add del mod">
          <ac:chgData name="Raya-Neda Borisova" userId="e23ac2d7-5b6a-4dfd-a508-a9f1a3f04641" providerId="ADAL" clId="{DF1733F4-6831-1242-818A-C48C57D372AA}" dt="2023-11-02T14:28:39.067" v="598" actId="478"/>
          <ac:picMkLst>
            <pc:docMk/>
            <pc:sldMk cId="1776451980" sldId="277"/>
            <ac:picMk id="6" creationId="{E70EC1D0-FD31-11D6-70CB-F2135538845F}"/>
          </ac:picMkLst>
        </pc:picChg>
        <pc:picChg chg="add del mod">
          <ac:chgData name="Raya-Neda Borisova" userId="e23ac2d7-5b6a-4dfd-a508-a9f1a3f04641" providerId="ADAL" clId="{DF1733F4-6831-1242-818A-C48C57D372AA}" dt="2023-11-02T14:29:10.894" v="600" actId="478"/>
          <ac:picMkLst>
            <pc:docMk/>
            <pc:sldMk cId="1776451980" sldId="277"/>
            <ac:picMk id="7" creationId="{925A06EB-C0C1-221F-88A3-665162F32615}"/>
          </ac:picMkLst>
        </pc:picChg>
        <pc:picChg chg="add del mod">
          <ac:chgData name="Raya-Neda Borisova" userId="e23ac2d7-5b6a-4dfd-a508-a9f1a3f04641" providerId="ADAL" clId="{DF1733F4-6831-1242-818A-C48C57D372AA}" dt="2023-11-02T14:31:13.845" v="604" actId="478"/>
          <ac:picMkLst>
            <pc:docMk/>
            <pc:sldMk cId="1776451980" sldId="277"/>
            <ac:picMk id="8" creationId="{DF26ABF5-012C-9BFF-1DFD-ACBAB62A7D0E}"/>
          </ac:picMkLst>
        </pc:picChg>
        <pc:picChg chg="add mod">
          <ac:chgData name="Raya-Neda Borisova" userId="e23ac2d7-5b6a-4dfd-a508-a9f1a3f04641" providerId="ADAL" clId="{DF1733F4-6831-1242-818A-C48C57D372AA}" dt="2023-11-02T14:45:37.712" v="713" actId="1076"/>
          <ac:picMkLst>
            <pc:docMk/>
            <pc:sldMk cId="1776451980" sldId="277"/>
            <ac:picMk id="10" creationId="{ACBBE81C-7BF7-7EC0-FD8B-1C3B46457F8B}"/>
          </ac:picMkLst>
        </pc:picChg>
      </pc:sldChg>
      <pc:sldChg chg="addSp delSp modSp">
        <pc:chgData name="Raya-Neda Borisova" userId="e23ac2d7-5b6a-4dfd-a508-a9f1a3f04641" providerId="ADAL" clId="{DF1733F4-6831-1242-818A-C48C57D372AA}" dt="2023-11-02T15:21:16.432" v="766" actId="478"/>
        <pc:sldMkLst>
          <pc:docMk/>
          <pc:sldMk cId="3843460565" sldId="279"/>
        </pc:sldMkLst>
        <pc:picChg chg="add mod">
          <ac:chgData name="Raya-Neda Borisova" userId="e23ac2d7-5b6a-4dfd-a508-a9f1a3f04641" providerId="ADAL" clId="{DF1733F4-6831-1242-818A-C48C57D372AA}" dt="2023-11-02T15:21:13.598" v="765"/>
          <ac:picMkLst>
            <pc:docMk/>
            <pc:sldMk cId="3843460565" sldId="279"/>
            <ac:picMk id="2" creationId="{BA90C699-C6B4-42CD-0A1E-2507BD0AB58A}"/>
          </ac:picMkLst>
        </pc:picChg>
        <pc:picChg chg="del">
          <ac:chgData name="Raya-Neda Borisova" userId="e23ac2d7-5b6a-4dfd-a508-a9f1a3f04641" providerId="ADAL" clId="{DF1733F4-6831-1242-818A-C48C57D372AA}" dt="2023-11-02T15:21:16.432" v="766" actId="478"/>
          <ac:picMkLst>
            <pc:docMk/>
            <pc:sldMk cId="3843460565" sldId="279"/>
            <ac:picMk id="9" creationId="{B3DD126F-59B7-412F-1596-5F0F05F43775}"/>
          </ac:picMkLst>
        </pc:picChg>
      </pc:sldChg>
      <pc:sldChg chg="setBg">
        <pc:chgData name="Raya-Neda Borisova" userId="e23ac2d7-5b6a-4dfd-a508-a9f1a3f04641" providerId="ADAL" clId="{DF1733F4-6831-1242-818A-C48C57D372AA}" dt="2023-11-02T14:51:39.102" v="748"/>
        <pc:sldMkLst>
          <pc:docMk/>
          <pc:sldMk cId="4255809696" sldId="282"/>
        </pc:sldMkLst>
      </pc:sldChg>
      <pc:sldChg chg="addSp delSp modSp mod">
        <pc:chgData name="Raya-Neda Borisova" userId="e23ac2d7-5b6a-4dfd-a508-a9f1a3f04641" providerId="ADAL" clId="{DF1733F4-6831-1242-818A-C48C57D372AA}" dt="2023-11-02T17:49:45.512" v="933" actId="20577"/>
        <pc:sldMkLst>
          <pc:docMk/>
          <pc:sldMk cId="174036690" sldId="285"/>
        </pc:sldMkLst>
        <pc:spChg chg="mod">
          <ac:chgData name="Raya-Neda Borisova" userId="e23ac2d7-5b6a-4dfd-a508-a9f1a3f04641" providerId="ADAL" clId="{DF1733F4-6831-1242-818A-C48C57D372AA}" dt="2023-11-02T17:49:45.512" v="933" actId="20577"/>
          <ac:spMkLst>
            <pc:docMk/>
            <pc:sldMk cId="174036690" sldId="285"/>
            <ac:spMk id="2" creationId="{00000000-0000-0000-0000-000000000000}"/>
          </ac:spMkLst>
        </pc:spChg>
        <pc:picChg chg="add mod">
          <ac:chgData name="Raya-Neda Borisova" userId="e23ac2d7-5b6a-4dfd-a508-a9f1a3f04641" providerId="ADAL" clId="{DF1733F4-6831-1242-818A-C48C57D372AA}" dt="2023-11-02T15:21:35.963" v="769"/>
          <ac:picMkLst>
            <pc:docMk/>
            <pc:sldMk cId="174036690" sldId="285"/>
            <ac:picMk id="3" creationId="{67C29A17-128B-C7C7-1337-F58322191C8F}"/>
          </ac:picMkLst>
        </pc:picChg>
        <pc:picChg chg="del">
          <ac:chgData name="Raya-Neda Borisova" userId="e23ac2d7-5b6a-4dfd-a508-a9f1a3f04641" providerId="ADAL" clId="{DF1733F4-6831-1242-818A-C48C57D372AA}" dt="2023-11-02T15:21:35.847" v="768" actId="478"/>
          <ac:picMkLst>
            <pc:docMk/>
            <pc:sldMk cId="174036690" sldId="285"/>
            <ac:picMk id="7" creationId="{E501E56D-1FCA-D57F-E01C-52C16D49C568}"/>
          </ac:picMkLst>
        </pc:picChg>
      </pc:sldChg>
      <pc:sldChg chg="addSp modSp mod">
        <pc:chgData name="Raya-Neda Borisova" userId="e23ac2d7-5b6a-4dfd-a508-a9f1a3f04641" providerId="ADAL" clId="{DF1733F4-6831-1242-818A-C48C57D372AA}" dt="2023-11-02T17:48:54.819" v="929" actId="1076"/>
        <pc:sldMkLst>
          <pc:docMk/>
          <pc:sldMk cId="2080252505" sldId="286"/>
        </pc:sldMkLst>
        <pc:spChg chg="mod">
          <ac:chgData name="Raya-Neda Borisova" userId="e23ac2d7-5b6a-4dfd-a508-a9f1a3f04641" providerId="ADAL" clId="{DF1733F4-6831-1242-818A-C48C57D372AA}" dt="2023-11-02T17:47:03.182" v="906" actId="20577"/>
          <ac:spMkLst>
            <pc:docMk/>
            <pc:sldMk cId="2080252505" sldId="286"/>
            <ac:spMk id="4" creationId="{865FB84E-5E10-F40B-D4D7-82AEDC0888C4}"/>
          </ac:spMkLst>
        </pc:spChg>
        <pc:spChg chg="mod">
          <ac:chgData name="Raya-Neda Borisova" userId="e23ac2d7-5b6a-4dfd-a508-a9f1a3f04641" providerId="ADAL" clId="{DF1733F4-6831-1242-818A-C48C57D372AA}" dt="2023-11-02T17:46:23.112" v="888" actId="207"/>
          <ac:spMkLst>
            <pc:docMk/>
            <pc:sldMk cId="2080252505" sldId="286"/>
            <ac:spMk id="113" creationId="{3C618FA9-B4D2-D09D-848B-9292FB2F8DB9}"/>
          </ac:spMkLst>
        </pc:spChg>
        <pc:spChg chg="mod">
          <ac:chgData name="Raya-Neda Borisova" userId="e23ac2d7-5b6a-4dfd-a508-a9f1a3f04641" providerId="ADAL" clId="{DF1733F4-6831-1242-818A-C48C57D372AA}" dt="2023-11-02T17:48:54.819" v="929" actId="1076"/>
          <ac:spMkLst>
            <pc:docMk/>
            <pc:sldMk cId="2080252505" sldId="286"/>
            <ac:spMk id="114" creationId="{FE9601D3-F228-4AD7-1F48-64D345689F28}"/>
          </ac:spMkLst>
        </pc:spChg>
        <pc:picChg chg="add mod">
          <ac:chgData name="Raya-Neda Borisova" userId="e23ac2d7-5b6a-4dfd-a508-a9f1a3f04641" providerId="ADAL" clId="{DF1733F4-6831-1242-818A-C48C57D372AA}" dt="2023-11-02T15:21:52.559" v="770"/>
          <ac:picMkLst>
            <pc:docMk/>
            <pc:sldMk cId="2080252505" sldId="286"/>
            <ac:picMk id="9" creationId="{BFD95E5A-8758-2A7F-E1DD-28DD46FFDA66}"/>
          </ac:picMkLst>
        </pc:picChg>
      </pc:sldChg>
      <pc:sldChg chg="addSp modSp">
        <pc:chgData name="Raya-Neda Borisova" userId="e23ac2d7-5b6a-4dfd-a508-a9f1a3f04641" providerId="ADAL" clId="{DF1733F4-6831-1242-818A-C48C57D372AA}" dt="2023-11-02T15:22:07.803" v="773" actId="1036"/>
        <pc:sldMkLst>
          <pc:docMk/>
          <pc:sldMk cId="3773254032" sldId="287"/>
        </pc:sldMkLst>
        <pc:picChg chg="add mod">
          <ac:chgData name="Raya-Neda Borisova" userId="e23ac2d7-5b6a-4dfd-a508-a9f1a3f04641" providerId="ADAL" clId="{DF1733F4-6831-1242-818A-C48C57D372AA}" dt="2023-11-02T15:22:07.803" v="773" actId="1036"/>
          <ac:picMkLst>
            <pc:docMk/>
            <pc:sldMk cId="3773254032" sldId="287"/>
            <ac:picMk id="4" creationId="{6A8F9676-1099-A5C8-1A7A-E734A7C56B3C}"/>
          </ac:picMkLst>
        </pc:picChg>
      </pc:sldChg>
      <pc:sldChg chg="modSp mod">
        <pc:chgData name="Raya-Neda Borisova" userId="e23ac2d7-5b6a-4dfd-a508-a9f1a3f04641" providerId="ADAL" clId="{DF1733F4-6831-1242-818A-C48C57D372AA}" dt="2023-11-02T17:48:39.666" v="927" actId="1076"/>
        <pc:sldMkLst>
          <pc:docMk/>
          <pc:sldMk cId="1254894076" sldId="289"/>
        </pc:sldMkLst>
        <pc:spChg chg="mod">
          <ac:chgData name="Raya-Neda Borisova" userId="e23ac2d7-5b6a-4dfd-a508-a9f1a3f04641" providerId="ADAL" clId="{DF1733F4-6831-1242-818A-C48C57D372AA}" dt="2023-11-02T17:47:56.911" v="921" actId="20577"/>
          <ac:spMkLst>
            <pc:docMk/>
            <pc:sldMk cId="1254894076" sldId="289"/>
            <ac:spMk id="4" creationId="{68592AFA-D5F8-4CD8-E4C3-DDB6BB11B2B7}"/>
          </ac:spMkLst>
        </pc:spChg>
        <pc:spChg chg="mod">
          <ac:chgData name="Raya-Neda Borisova" userId="e23ac2d7-5b6a-4dfd-a508-a9f1a3f04641" providerId="ADAL" clId="{DF1733F4-6831-1242-818A-C48C57D372AA}" dt="2023-11-02T17:46:32.014" v="890" actId="207"/>
          <ac:spMkLst>
            <pc:docMk/>
            <pc:sldMk cId="1254894076" sldId="289"/>
            <ac:spMk id="29" creationId="{71CDD081-FCEE-5D8D-1F82-30026FC72E1B}"/>
          </ac:spMkLst>
        </pc:spChg>
        <pc:spChg chg="mod">
          <ac:chgData name="Raya-Neda Borisova" userId="e23ac2d7-5b6a-4dfd-a508-a9f1a3f04641" providerId="ADAL" clId="{DF1733F4-6831-1242-818A-C48C57D372AA}" dt="2023-11-02T17:48:39.666" v="927" actId="1076"/>
          <ac:spMkLst>
            <pc:docMk/>
            <pc:sldMk cId="1254894076" sldId="289"/>
            <ac:spMk id="30" creationId="{DF5B9EB6-61AA-4E17-2A4D-E7979F208AC1}"/>
          </ac:spMkLst>
        </pc:spChg>
      </pc:sldChg>
      <pc:sldChg chg="modSp mod">
        <pc:chgData name="Raya-Neda Borisova" userId="e23ac2d7-5b6a-4dfd-a508-a9f1a3f04641" providerId="ADAL" clId="{DF1733F4-6831-1242-818A-C48C57D372AA}" dt="2023-11-02T17:48:45.410" v="928" actId="1076"/>
        <pc:sldMkLst>
          <pc:docMk/>
          <pc:sldMk cId="3097110879" sldId="290"/>
        </pc:sldMkLst>
        <pc:spChg chg="mod">
          <ac:chgData name="Raya-Neda Borisova" userId="e23ac2d7-5b6a-4dfd-a508-a9f1a3f04641" providerId="ADAL" clId="{DF1733F4-6831-1242-818A-C48C57D372AA}" dt="2023-11-02T17:47:38.512" v="920" actId="20577"/>
          <ac:spMkLst>
            <pc:docMk/>
            <pc:sldMk cId="3097110879" sldId="290"/>
            <ac:spMk id="2" creationId="{0D2DBF51-6E82-55F3-2DF2-0B08846F394F}"/>
          </ac:spMkLst>
        </pc:spChg>
        <pc:spChg chg="mod">
          <ac:chgData name="Raya-Neda Borisova" userId="e23ac2d7-5b6a-4dfd-a508-a9f1a3f04641" providerId="ADAL" clId="{DF1733F4-6831-1242-818A-C48C57D372AA}" dt="2023-11-02T17:46:28.411" v="889" actId="207"/>
          <ac:spMkLst>
            <pc:docMk/>
            <pc:sldMk cId="3097110879" sldId="290"/>
            <ac:spMk id="28" creationId="{0862226E-3A63-6FEC-3D00-19BFDEA6CD60}"/>
          </ac:spMkLst>
        </pc:spChg>
        <pc:spChg chg="mod">
          <ac:chgData name="Raya-Neda Borisova" userId="e23ac2d7-5b6a-4dfd-a508-a9f1a3f04641" providerId="ADAL" clId="{DF1733F4-6831-1242-818A-C48C57D372AA}" dt="2023-11-02T17:48:45.410" v="928" actId="1076"/>
          <ac:spMkLst>
            <pc:docMk/>
            <pc:sldMk cId="3097110879" sldId="290"/>
            <ac:spMk id="29" creationId="{F75C8561-A16A-6EC0-4075-D681C7F9828F}"/>
          </ac:spMkLst>
        </pc:spChg>
      </pc:sldChg>
      <pc:sldChg chg="modSp mod">
        <pc:chgData name="Raya-Neda Borisova" userId="e23ac2d7-5b6a-4dfd-a508-a9f1a3f04641" providerId="ADAL" clId="{DF1733F4-6831-1242-818A-C48C57D372AA}" dt="2023-11-02T17:48:34.862" v="926" actId="1076"/>
        <pc:sldMkLst>
          <pc:docMk/>
          <pc:sldMk cId="412011022" sldId="291"/>
        </pc:sldMkLst>
        <pc:spChg chg="mod">
          <ac:chgData name="Raya-Neda Borisova" userId="e23ac2d7-5b6a-4dfd-a508-a9f1a3f04641" providerId="ADAL" clId="{DF1733F4-6831-1242-818A-C48C57D372AA}" dt="2023-11-02T17:46:36.153" v="891" actId="207"/>
          <ac:spMkLst>
            <pc:docMk/>
            <pc:sldMk cId="412011022" sldId="291"/>
            <ac:spMk id="26" creationId="{71DB91F8-1FC6-E68B-2B07-1D702AF9E9FC}"/>
          </ac:spMkLst>
        </pc:spChg>
        <pc:spChg chg="mod">
          <ac:chgData name="Raya-Neda Borisova" userId="e23ac2d7-5b6a-4dfd-a508-a9f1a3f04641" providerId="ADAL" clId="{DF1733F4-6831-1242-818A-C48C57D372AA}" dt="2023-11-02T17:48:34.862" v="926" actId="1076"/>
          <ac:spMkLst>
            <pc:docMk/>
            <pc:sldMk cId="412011022" sldId="291"/>
            <ac:spMk id="27" creationId="{05204DF1-D9FF-D3A1-4184-DD8F9AE6876E}"/>
          </ac:spMkLst>
        </pc:spChg>
        <pc:spChg chg="mod">
          <ac:chgData name="Raya-Neda Borisova" userId="e23ac2d7-5b6a-4dfd-a508-a9f1a3f04641" providerId="ADAL" clId="{DF1733F4-6831-1242-818A-C48C57D372AA}" dt="2023-11-02T17:48:18.323" v="923" actId="20577"/>
          <ac:spMkLst>
            <pc:docMk/>
            <pc:sldMk cId="412011022" sldId="291"/>
            <ac:spMk id="31" creationId="{08B9CB44-2822-1448-86A1-DF07D4AFCB77}"/>
          </ac:spMkLst>
        </pc:spChg>
      </pc:sldChg>
      <pc:sldChg chg="modSp mod">
        <pc:chgData name="Raya-Neda Borisova" userId="e23ac2d7-5b6a-4dfd-a508-a9f1a3f04641" providerId="ADAL" clId="{DF1733F4-6831-1242-818A-C48C57D372AA}" dt="2023-11-02T17:49:22.770" v="932" actId="20577"/>
        <pc:sldMkLst>
          <pc:docMk/>
          <pc:sldMk cId="4129398398" sldId="292"/>
        </pc:sldMkLst>
        <pc:spChg chg="mod">
          <ac:chgData name="Raya-Neda Borisova" userId="e23ac2d7-5b6a-4dfd-a508-a9f1a3f04641" providerId="ADAL" clId="{DF1733F4-6831-1242-818A-C48C57D372AA}" dt="2023-11-02T17:49:22.770" v="932" actId="20577"/>
          <ac:spMkLst>
            <pc:docMk/>
            <pc:sldMk cId="4129398398" sldId="292"/>
            <ac:spMk id="3" creationId="{B8B32C7C-022C-D177-809B-1F276CFCF957}"/>
          </ac:spMkLst>
        </pc:spChg>
        <pc:spChg chg="mod">
          <ac:chgData name="Raya-Neda Borisova" userId="e23ac2d7-5b6a-4dfd-a508-a9f1a3f04641" providerId="ADAL" clId="{DF1733F4-6831-1242-818A-C48C57D372AA}" dt="2023-11-02T17:46:39.498" v="892" actId="207"/>
          <ac:spMkLst>
            <pc:docMk/>
            <pc:sldMk cId="4129398398" sldId="292"/>
            <ac:spMk id="26" creationId="{B4FC5BAA-AD3F-D3A7-3FAE-12D7F4162493}"/>
          </ac:spMkLst>
        </pc:spChg>
        <pc:spChg chg="mod">
          <ac:chgData name="Raya-Neda Borisova" userId="e23ac2d7-5b6a-4dfd-a508-a9f1a3f04641" providerId="ADAL" clId="{DF1733F4-6831-1242-818A-C48C57D372AA}" dt="2023-11-02T17:48:29.360" v="925" actId="1076"/>
          <ac:spMkLst>
            <pc:docMk/>
            <pc:sldMk cId="4129398398" sldId="292"/>
            <ac:spMk id="27" creationId="{52125D5B-135C-D240-21A7-8FA9CA37D376}"/>
          </ac:spMkLst>
        </pc:spChg>
      </pc:sldChg>
      <pc:sldChg chg="modSp mod">
        <pc:chgData name="Raya-Neda Borisova" userId="e23ac2d7-5b6a-4dfd-a508-a9f1a3f04641" providerId="ADAL" clId="{DF1733F4-6831-1242-818A-C48C57D372AA}" dt="2023-11-02T17:51:15.110" v="942" actId="207"/>
        <pc:sldMkLst>
          <pc:docMk/>
          <pc:sldMk cId="1133728931" sldId="293"/>
        </pc:sldMkLst>
        <pc:spChg chg="mod">
          <ac:chgData name="Raya-Neda Borisova" userId="e23ac2d7-5b6a-4dfd-a508-a9f1a3f04641" providerId="ADAL" clId="{DF1733F4-6831-1242-818A-C48C57D372AA}" dt="2023-11-02T17:51:15.110" v="942" actId="207"/>
          <ac:spMkLst>
            <pc:docMk/>
            <pc:sldMk cId="1133728931" sldId="293"/>
            <ac:spMk id="5" creationId="{B3D7AEDD-E2B7-4948-1599-1FCB96F0DB1D}"/>
          </ac:spMkLst>
        </pc:spChg>
        <pc:spChg chg="mod">
          <ac:chgData name="Raya-Neda Borisova" userId="e23ac2d7-5b6a-4dfd-a508-a9f1a3f04641" providerId="ADAL" clId="{DF1733F4-6831-1242-818A-C48C57D372AA}" dt="2023-11-02T17:50:59.270" v="939" actId="1076"/>
          <ac:spMkLst>
            <pc:docMk/>
            <pc:sldMk cId="1133728931" sldId="293"/>
            <ac:spMk id="113" creationId="{3C618FA9-B4D2-D09D-848B-9292FB2F8DB9}"/>
          </ac:spMkLst>
        </pc:spChg>
        <pc:spChg chg="mod">
          <ac:chgData name="Raya-Neda Borisova" userId="e23ac2d7-5b6a-4dfd-a508-a9f1a3f04641" providerId="ADAL" clId="{DF1733F4-6831-1242-818A-C48C57D372AA}" dt="2023-11-02T17:51:08.868" v="941" actId="14100"/>
          <ac:spMkLst>
            <pc:docMk/>
            <pc:sldMk cId="1133728931" sldId="293"/>
            <ac:spMk id="114" creationId="{FE9601D3-F228-4AD7-1F48-64D345689F28}"/>
          </ac:spMkLst>
        </pc:spChg>
      </pc:sldChg>
      <pc:sldChg chg="modSp mod">
        <pc:chgData name="Raya-Neda Borisova" userId="e23ac2d7-5b6a-4dfd-a508-a9f1a3f04641" providerId="ADAL" clId="{DF1733F4-6831-1242-818A-C48C57D372AA}" dt="2023-11-02T17:51:44.109" v="949" actId="207"/>
        <pc:sldMkLst>
          <pc:docMk/>
          <pc:sldMk cId="1530719454" sldId="294"/>
        </pc:sldMkLst>
        <pc:spChg chg="mod">
          <ac:chgData name="Raya-Neda Borisova" userId="e23ac2d7-5b6a-4dfd-a508-a9f1a3f04641" providerId="ADAL" clId="{DF1733F4-6831-1242-818A-C48C57D372AA}" dt="2023-11-02T17:51:26.959" v="945" actId="1076"/>
          <ac:spMkLst>
            <pc:docMk/>
            <pc:sldMk cId="1530719454" sldId="294"/>
            <ac:spMk id="7" creationId="{CEB30FAE-FB23-EED5-9173-C90E64BC27FB}"/>
          </ac:spMkLst>
        </pc:spChg>
        <pc:spChg chg="mod">
          <ac:chgData name="Raya-Neda Borisova" userId="e23ac2d7-5b6a-4dfd-a508-a9f1a3f04641" providerId="ADAL" clId="{DF1733F4-6831-1242-818A-C48C57D372AA}" dt="2023-11-02T17:51:39.262" v="947" actId="1076"/>
          <ac:spMkLst>
            <pc:docMk/>
            <pc:sldMk cId="1530719454" sldId="294"/>
            <ac:spMk id="8" creationId="{735B1D8C-85FE-75BA-2F82-2918727156D3}"/>
          </ac:spMkLst>
        </pc:spChg>
        <pc:spChg chg="mod">
          <ac:chgData name="Raya-Neda Borisova" userId="e23ac2d7-5b6a-4dfd-a508-a9f1a3f04641" providerId="ADAL" clId="{DF1733F4-6831-1242-818A-C48C57D372AA}" dt="2023-11-02T17:51:44.109" v="949" actId="207"/>
          <ac:spMkLst>
            <pc:docMk/>
            <pc:sldMk cId="1530719454" sldId="294"/>
            <ac:spMk id="20" creationId="{326ED0CB-4620-3E2E-2EE4-76BC27A12915}"/>
          </ac:spMkLst>
        </pc:spChg>
      </pc:sldChg>
      <pc:sldChg chg="modSp mod">
        <pc:chgData name="Raya-Neda Borisova" userId="e23ac2d7-5b6a-4dfd-a508-a9f1a3f04641" providerId="ADAL" clId="{DF1733F4-6831-1242-818A-C48C57D372AA}" dt="2023-11-02T17:54:15.109" v="955" actId="207"/>
        <pc:sldMkLst>
          <pc:docMk/>
          <pc:sldMk cId="4009153000" sldId="295"/>
        </pc:sldMkLst>
        <pc:spChg chg="mod">
          <ac:chgData name="Raya-Neda Borisova" userId="e23ac2d7-5b6a-4dfd-a508-a9f1a3f04641" providerId="ADAL" clId="{DF1733F4-6831-1242-818A-C48C57D372AA}" dt="2023-11-02T17:51:57.661" v="952" actId="207"/>
          <ac:spMkLst>
            <pc:docMk/>
            <pc:sldMk cId="4009153000" sldId="295"/>
            <ac:spMk id="5" creationId="{5FE5B671-F2ED-AE2E-652C-4AA741B8B10F}"/>
          </ac:spMkLst>
        </pc:spChg>
        <pc:spChg chg="mod">
          <ac:chgData name="Raya-Neda Borisova" userId="e23ac2d7-5b6a-4dfd-a508-a9f1a3f04641" providerId="ADAL" clId="{DF1733F4-6831-1242-818A-C48C57D372AA}" dt="2023-11-02T17:52:02.059" v="953" actId="1076"/>
          <ac:spMkLst>
            <pc:docMk/>
            <pc:sldMk cId="4009153000" sldId="295"/>
            <ac:spMk id="6" creationId="{7A898A1E-B9B5-BDF4-5EE6-9E71CECF51A9}"/>
          </ac:spMkLst>
        </pc:spChg>
        <pc:spChg chg="mod">
          <ac:chgData name="Raya-Neda Borisova" userId="e23ac2d7-5b6a-4dfd-a508-a9f1a3f04641" providerId="ADAL" clId="{DF1733F4-6831-1242-818A-C48C57D372AA}" dt="2023-11-02T17:54:15.109" v="955" actId="207"/>
          <ac:spMkLst>
            <pc:docMk/>
            <pc:sldMk cId="4009153000" sldId="295"/>
            <ac:spMk id="22" creationId="{FFEE221C-BFAC-146A-1A9A-57E731BBAE9C}"/>
          </ac:spMkLst>
        </pc:spChg>
      </pc:sldChg>
      <pc:sldChg chg="modSp mod">
        <pc:chgData name="Raya-Neda Borisova" userId="e23ac2d7-5b6a-4dfd-a508-a9f1a3f04641" providerId="ADAL" clId="{DF1733F4-6831-1242-818A-C48C57D372AA}" dt="2023-11-02T17:54:45.808" v="960" actId="1076"/>
        <pc:sldMkLst>
          <pc:docMk/>
          <pc:sldMk cId="1951245452" sldId="296"/>
        </pc:sldMkLst>
        <pc:spChg chg="mod">
          <ac:chgData name="Raya-Neda Borisova" userId="e23ac2d7-5b6a-4dfd-a508-a9f1a3f04641" providerId="ADAL" clId="{DF1733F4-6831-1242-818A-C48C57D372AA}" dt="2023-11-02T17:54:42.808" v="959" actId="1076"/>
          <ac:spMkLst>
            <pc:docMk/>
            <pc:sldMk cId="1951245452" sldId="296"/>
            <ac:spMk id="3" creationId="{66210473-F1F2-6798-7C87-842E3CF72464}"/>
          </ac:spMkLst>
        </pc:spChg>
        <pc:spChg chg="mod">
          <ac:chgData name="Raya-Neda Borisova" userId="e23ac2d7-5b6a-4dfd-a508-a9f1a3f04641" providerId="ADAL" clId="{DF1733F4-6831-1242-818A-C48C57D372AA}" dt="2023-11-02T17:54:45.808" v="960" actId="1076"/>
          <ac:spMkLst>
            <pc:docMk/>
            <pc:sldMk cId="1951245452" sldId="296"/>
            <ac:spMk id="4" creationId="{EAD5CA69-B3A8-D6CD-B3F7-3AC6E370A436}"/>
          </ac:spMkLst>
        </pc:spChg>
        <pc:spChg chg="mod">
          <ac:chgData name="Raya-Neda Borisova" userId="e23ac2d7-5b6a-4dfd-a508-a9f1a3f04641" providerId="ADAL" clId="{DF1733F4-6831-1242-818A-C48C57D372AA}" dt="2023-11-02T17:54:33.758" v="956" actId="207"/>
          <ac:spMkLst>
            <pc:docMk/>
            <pc:sldMk cId="1951245452" sldId="296"/>
            <ac:spMk id="24" creationId="{DFC90013-EC21-AF4D-DB34-00B567603E91}"/>
          </ac:spMkLst>
        </pc:spChg>
      </pc:sldChg>
      <pc:sldChg chg="modSp mod">
        <pc:chgData name="Raya-Neda Borisova" userId="e23ac2d7-5b6a-4dfd-a508-a9f1a3f04641" providerId="ADAL" clId="{DF1733F4-6831-1242-818A-C48C57D372AA}" dt="2023-11-02T17:55:15.808" v="965" actId="1076"/>
        <pc:sldMkLst>
          <pc:docMk/>
          <pc:sldMk cId="2549470526" sldId="297"/>
        </pc:sldMkLst>
        <pc:spChg chg="mod">
          <ac:chgData name="Raya-Neda Borisova" userId="e23ac2d7-5b6a-4dfd-a508-a9f1a3f04641" providerId="ADAL" clId="{DF1733F4-6831-1242-818A-C48C57D372AA}" dt="2023-11-02T17:55:11.758" v="964" actId="1076"/>
          <ac:spMkLst>
            <pc:docMk/>
            <pc:sldMk cId="2549470526" sldId="297"/>
            <ac:spMk id="4" creationId="{2B4298F6-F2AE-C7A7-A67D-EAD26866CF78}"/>
          </ac:spMkLst>
        </pc:spChg>
        <pc:spChg chg="mod">
          <ac:chgData name="Raya-Neda Borisova" userId="e23ac2d7-5b6a-4dfd-a508-a9f1a3f04641" providerId="ADAL" clId="{DF1733F4-6831-1242-818A-C48C57D372AA}" dt="2023-11-02T17:55:15.808" v="965" actId="1076"/>
          <ac:spMkLst>
            <pc:docMk/>
            <pc:sldMk cId="2549470526" sldId="297"/>
            <ac:spMk id="7" creationId="{D0293F5C-C177-95D7-079B-4555672F2779}"/>
          </ac:spMkLst>
        </pc:spChg>
        <pc:spChg chg="mod">
          <ac:chgData name="Raya-Neda Borisova" userId="e23ac2d7-5b6a-4dfd-a508-a9f1a3f04641" providerId="ADAL" clId="{DF1733F4-6831-1242-818A-C48C57D372AA}" dt="2023-11-02T17:55:00.592" v="962" actId="207"/>
          <ac:spMkLst>
            <pc:docMk/>
            <pc:sldMk cId="2549470526" sldId="297"/>
            <ac:spMk id="30" creationId="{C13C6790-3309-FA67-0676-9D85DD6DF4A3}"/>
          </ac:spMkLst>
        </pc:spChg>
      </pc:sldChg>
    </pc:docChg>
  </pc:docChgLst>
  <pc:docChgLst>
    <pc:chgData name="Li, Gin (221136)" userId="S::221136@buas.nl::615acfec-1bc0-454e-bc90-576cf222936b" providerId="AD" clId="Web-{F54D6264-254E-8239-609D-12255BE762D2}"/>
    <pc:docChg chg="modSld">
      <pc:chgData name="Li, Gin (221136)" userId="S::221136@buas.nl::615acfec-1bc0-454e-bc90-576cf222936b" providerId="AD" clId="Web-{F54D6264-254E-8239-609D-12255BE762D2}" dt="2023-11-02T18:23:20.103" v="6" actId="20577"/>
      <pc:docMkLst>
        <pc:docMk/>
      </pc:docMkLst>
      <pc:sldChg chg="modSp">
        <pc:chgData name="Li, Gin (221136)" userId="S::221136@buas.nl::615acfec-1bc0-454e-bc90-576cf222936b" providerId="AD" clId="Web-{F54D6264-254E-8239-609D-12255BE762D2}" dt="2023-11-02T18:23:20.103" v="6" actId="20577"/>
        <pc:sldMkLst>
          <pc:docMk/>
          <pc:sldMk cId="2546603528" sldId="303"/>
        </pc:sldMkLst>
        <pc:spChg chg="mod">
          <ac:chgData name="Li, Gin (221136)" userId="S::221136@buas.nl::615acfec-1bc0-454e-bc90-576cf222936b" providerId="AD" clId="Web-{F54D6264-254E-8239-609D-12255BE762D2}" dt="2023-11-02T18:23:20.103" v="6" actId="20577"/>
          <ac:spMkLst>
            <pc:docMk/>
            <pc:sldMk cId="2546603528" sldId="303"/>
            <ac:spMk id="4" creationId="{00000000-0000-0000-0000-000000000000}"/>
          </ac:spMkLst>
        </pc:spChg>
      </pc:sldChg>
    </pc:docChg>
  </pc:docChgLst>
  <pc:docChgLst>
    <pc:chgData name="Max Meiners" userId="f7250841-dba7-4ed7-b6c6-655e4b20640b" providerId="ADAL" clId="{327ECE0B-25A6-4975-AF04-0AA0F25C22C8}"/>
    <pc:docChg chg="undo custSel addSld delSld modSld sldOrd">
      <pc:chgData name="Max Meiners" userId="f7250841-dba7-4ed7-b6c6-655e4b20640b" providerId="ADAL" clId="{327ECE0B-25A6-4975-AF04-0AA0F25C22C8}" dt="2023-11-02T18:39:52.736" v="2396" actId="1076"/>
      <pc:docMkLst>
        <pc:docMk/>
      </pc:docMkLst>
      <pc:sldChg chg="addSp delSp modSp mod modTransition">
        <pc:chgData name="Max Meiners" userId="f7250841-dba7-4ed7-b6c6-655e4b20640b" providerId="ADAL" clId="{327ECE0B-25A6-4975-AF04-0AA0F25C22C8}" dt="2023-11-02T18:35:03.520" v="2390" actId="1076"/>
        <pc:sldMkLst>
          <pc:docMk/>
          <pc:sldMk cId="0" sldId="256"/>
        </pc:sldMkLst>
        <pc:spChg chg="add del mod">
          <ac:chgData name="Max Meiners" userId="f7250841-dba7-4ed7-b6c6-655e4b20640b" providerId="ADAL" clId="{327ECE0B-25A6-4975-AF04-0AA0F25C22C8}" dt="2023-11-02T18:34:41.768" v="2387" actId="478"/>
          <ac:spMkLst>
            <pc:docMk/>
            <pc:sldMk cId="0" sldId="256"/>
            <ac:spMk id="29" creationId="{EB6898D3-EF4D-8357-DDEA-BFAB9A547964}"/>
          </ac:spMkLst>
        </pc:spChg>
        <pc:spChg chg="add del mod">
          <ac:chgData name="Max Meiners" userId="f7250841-dba7-4ed7-b6c6-655e4b20640b" providerId="ADAL" clId="{327ECE0B-25A6-4975-AF04-0AA0F25C22C8}" dt="2023-11-02T18:34:41.768" v="2387" actId="478"/>
          <ac:spMkLst>
            <pc:docMk/>
            <pc:sldMk cId="0" sldId="256"/>
            <ac:spMk id="30" creationId="{3BEFC260-F062-1260-D727-2596D168DB2C}"/>
          </ac:spMkLst>
        </pc:spChg>
        <pc:spChg chg="add del mod">
          <ac:chgData name="Max Meiners" userId="f7250841-dba7-4ed7-b6c6-655e4b20640b" providerId="ADAL" clId="{327ECE0B-25A6-4975-AF04-0AA0F25C22C8}" dt="2023-11-02T18:34:41.768" v="2387" actId="478"/>
          <ac:spMkLst>
            <pc:docMk/>
            <pc:sldMk cId="0" sldId="256"/>
            <ac:spMk id="31" creationId="{7EC779E7-0757-063F-DFB4-C68BD6D8DFA8}"/>
          </ac:spMkLst>
        </pc:spChg>
        <pc:spChg chg="add del mod">
          <ac:chgData name="Max Meiners" userId="f7250841-dba7-4ed7-b6c6-655e4b20640b" providerId="ADAL" clId="{327ECE0B-25A6-4975-AF04-0AA0F25C22C8}" dt="2023-11-02T18:34:41.768" v="2387" actId="478"/>
          <ac:spMkLst>
            <pc:docMk/>
            <pc:sldMk cId="0" sldId="256"/>
            <ac:spMk id="33" creationId="{422B2EDB-3244-44B8-786E-D71A4A418394}"/>
          </ac:spMkLst>
        </pc:spChg>
        <pc:spChg chg="add del mod">
          <ac:chgData name="Max Meiners" userId="f7250841-dba7-4ed7-b6c6-655e4b20640b" providerId="ADAL" clId="{327ECE0B-25A6-4975-AF04-0AA0F25C22C8}" dt="2023-11-02T18:34:41.768" v="2387" actId="478"/>
          <ac:spMkLst>
            <pc:docMk/>
            <pc:sldMk cId="0" sldId="256"/>
            <ac:spMk id="34" creationId="{56E140D4-A8E7-2EA5-F738-4DF61391B9EA}"/>
          </ac:spMkLst>
        </pc:spChg>
        <pc:spChg chg="add del mod">
          <ac:chgData name="Max Meiners" userId="f7250841-dba7-4ed7-b6c6-655e4b20640b" providerId="ADAL" clId="{327ECE0B-25A6-4975-AF04-0AA0F25C22C8}" dt="2023-11-02T18:34:41.768" v="2387" actId="478"/>
          <ac:spMkLst>
            <pc:docMk/>
            <pc:sldMk cId="0" sldId="256"/>
            <ac:spMk id="35" creationId="{3E884301-5A9B-E991-AC12-450976EA7BD1}"/>
          </ac:spMkLst>
        </pc:spChg>
        <pc:spChg chg="add del mod">
          <ac:chgData name="Max Meiners" userId="f7250841-dba7-4ed7-b6c6-655e4b20640b" providerId="ADAL" clId="{327ECE0B-25A6-4975-AF04-0AA0F25C22C8}" dt="2023-11-02T18:34:41.768" v="2387" actId="478"/>
          <ac:spMkLst>
            <pc:docMk/>
            <pc:sldMk cId="0" sldId="256"/>
            <ac:spMk id="37" creationId="{CA3D06A8-6E27-E48C-EAA7-16F75D2E0063}"/>
          </ac:spMkLst>
        </pc:spChg>
        <pc:spChg chg="add del mod">
          <ac:chgData name="Max Meiners" userId="f7250841-dba7-4ed7-b6c6-655e4b20640b" providerId="ADAL" clId="{327ECE0B-25A6-4975-AF04-0AA0F25C22C8}" dt="2023-11-02T18:34:41.768" v="2387" actId="478"/>
          <ac:spMkLst>
            <pc:docMk/>
            <pc:sldMk cId="0" sldId="256"/>
            <ac:spMk id="38" creationId="{AE709EE4-9DA9-EC66-7416-E485D7E33F68}"/>
          </ac:spMkLst>
        </pc:spChg>
        <pc:spChg chg="add del mod">
          <ac:chgData name="Max Meiners" userId="f7250841-dba7-4ed7-b6c6-655e4b20640b" providerId="ADAL" clId="{327ECE0B-25A6-4975-AF04-0AA0F25C22C8}" dt="2023-11-02T18:34:41.768" v="2387" actId="478"/>
          <ac:spMkLst>
            <pc:docMk/>
            <pc:sldMk cId="0" sldId="256"/>
            <ac:spMk id="39" creationId="{A46E7787-D53F-203A-6259-ACBAF469A758}"/>
          </ac:spMkLst>
        </pc:spChg>
        <pc:spChg chg="add del mod">
          <ac:chgData name="Max Meiners" userId="f7250841-dba7-4ed7-b6c6-655e4b20640b" providerId="ADAL" clId="{327ECE0B-25A6-4975-AF04-0AA0F25C22C8}" dt="2023-11-02T18:34:41.768" v="2387" actId="478"/>
          <ac:spMkLst>
            <pc:docMk/>
            <pc:sldMk cId="0" sldId="256"/>
            <ac:spMk id="41" creationId="{3524D051-0AE8-854F-60AE-07058F5963DD}"/>
          </ac:spMkLst>
        </pc:spChg>
        <pc:spChg chg="add del mod">
          <ac:chgData name="Max Meiners" userId="f7250841-dba7-4ed7-b6c6-655e4b20640b" providerId="ADAL" clId="{327ECE0B-25A6-4975-AF04-0AA0F25C22C8}" dt="2023-11-02T18:34:41.768" v="2387" actId="478"/>
          <ac:spMkLst>
            <pc:docMk/>
            <pc:sldMk cId="0" sldId="256"/>
            <ac:spMk id="42" creationId="{4E55F44B-8FE3-060A-E1EF-E32CF7C8962F}"/>
          </ac:spMkLst>
        </pc:spChg>
        <pc:spChg chg="add del mod">
          <ac:chgData name="Max Meiners" userId="f7250841-dba7-4ed7-b6c6-655e4b20640b" providerId="ADAL" clId="{327ECE0B-25A6-4975-AF04-0AA0F25C22C8}" dt="2023-11-02T18:34:41.768" v="2387" actId="478"/>
          <ac:spMkLst>
            <pc:docMk/>
            <pc:sldMk cId="0" sldId="256"/>
            <ac:spMk id="43" creationId="{2961A1A0-5752-9FD8-4EAB-50469AD9F162}"/>
          </ac:spMkLst>
        </pc:spChg>
        <pc:spChg chg="add del mod">
          <ac:chgData name="Max Meiners" userId="f7250841-dba7-4ed7-b6c6-655e4b20640b" providerId="ADAL" clId="{327ECE0B-25A6-4975-AF04-0AA0F25C22C8}" dt="2023-11-02T18:34:41.768" v="2387" actId="478"/>
          <ac:spMkLst>
            <pc:docMk/>
            <pc:sldMk cId="0" sldId="256"/>
            <ac:spMk id="45" creationId="{1754DDFE-C9B4-2BB2-A9A4-DB405C911E52}"/>
          </ac:spMkLst>
        </pc:spChg>
        <pc:spChg chg="add del mod">
          <ac:chgData name="Max Meiners" userId="f7250841-dba7-4ed7-b6c6-655e4b20640b" providerId="ADAL" clId="{327ECE0B-25A6-4975-AF04-0AA0F25C22C8}" dt="2023-11-02T18:34:41.768" v="2387" actId="478"/>
          <ac:spMkLst>
            <pc:docMk/>
            <pc:sldMk cId="0" sldId="256"/>
            <ac:spMk id="46" creationId="{92884999-1CB6-13A6-C91B-B2CC09C5C3DC}"/>
          </ac:spMkLst>
        </pc:spChg>
        <pc:spChg chg="add del mod">
          <ac:chgData name="Max Meiners" userId="f7250841-dba7-4ed7-b6c6-655e4b20640b" providerId="ADAL" clId="{327ECE0B-25A6-4975-AF04-0AA0F25C22C8}" dt="2023-11-02T18:34:41.768" v="2387" actId="478"/>
          <ac:spMkLst>
            <pc:docMk/>
            <pc:sldMk cId="0" sldId="256"/>
            <ac:spMk id="48" creationId="{C47274F2-C834-57A2-C0C9-B82CE8A445B2}"/>
          </ac:spMkLst>
        </pc:spChg>
        <pc:spChg chg="add del mod">
          <ac:chgData name="Max Meiners" userId="f7250841-dba7-4ed7-b6c6-655e4b20640b" providerId="ADAL" clId="{327ECE0B-25A6-4975-AF04-0AA0F25C22C8}" dt="2023-11-02T18:34:41.768" v="2387" actId="478"/>
          <ac:spMkLst>
            <pc:docMk/>
            <pc:sldMk cId="0" sldId="256"/>
            <ac:spMk id="49" creationId="{6CC9C19B-0905-7029-3DE4-9D01EEF30D29}"/>
          </ac:spMkLst>
        </pc:spChg>
        <pc:spChg chg="add del mod">
          <ac:chgData name="Max Meiners" userId="f7250841-dba7-4ed7-b6c6-655e4b20640b" providerId="ADAL" clId="{327ECE0B-25A6-4975-AF04-0AA0F25C22C8}" dt="2023-11-02T18:34:41.768" v="2387" actId="478"/>
          <ac:spMkLst>
            <pc:docMk/>
            <pc:sldMk cId="0" sldId="256"/>
            <ac:spMk id="50" creationId="{5C71B9EB-AE66-6A82-2687-E4F00EC0F527}"/>
          </ac:spMkLst>
        </pc:spChg>
        <pc:spChg chg="add del mod">
          <ac:chgData name="Max Meiners" userId="f7250841-dba7-4ed7-b6c6-655e4b20640b" providerId="ADAL" clId="{327ECE0B-25A6-4975-AF04-0AA0F25C22C8}" dt="2023-11-02T18:34:41.768" v="2387" actId="478"/>
          <ac:spMkLst>
            <pc:docMk/>
            <pc:sldMk cId="0" sldId="256"/>
            <ac:spMk id="52" creationId="{B1AEB659-262D-8E58-F5A5-2D5FE9711F0E}"/>
          </ac:spMkLst>
        </pc:spChg>
        <pc:spChg chg="add del mod">
          <ac:chgData name="Max Meiners" userId="f7250841-dba7-4ed7-b6c6-655e4b20640b" providerId="ADAL" clId="{327ECE0B-25A6-4975-AF04-0AA0F25C22C8}" dt="2023-11-02T18:34:41.768" v="2387" actId="478"/>
          <ac:spMkLst>
            <pc:docMk/>
            <pc:sldMk cId="0" sldId="256"/>
            <ac:spMk id="53" creationId="{9C6C93B1-8445-8430-0A74-D684F29D70C0}"/>
          </ac:spMkLst>
        </pc:spChg>
        <pc:spChg chg="add del mod">
          <ac:chgData name="Max Meiners" userId="f7250841-dba7-4ed7-b6c6-655e4b20640b" providerId="ADAL" clId="{327ECE0B-25A6-4975-AF04-0AA0F25C22C8}" dt="2023-11-02T18:34:41.768" v="2387" actId="478"/>
          <ac:spMkLst>
            <pc:docMk/>
            <pc:sldMk cId="0" sldId="256"/>
            <ac:spMk id="55" creationId="{7015EA56-FD88-FCD9-2F82-1D7D780FB99E}"/>
          </ac:spMkLst>
        </pc:spChg>
        <pc:spChg chg="add del mod">
          <ac:chgData name="Max Meiners" userId="f7250841-dba7-4ed7-b6c6-655e4b20640b" providerId="ADAL" clId="{327ECE0B-25A6-4975-AF04-0AA0F25C22C8}" dt="2023-11-02T18:34:41.768" v="2387" actId="478"/>
          <ac:spMkLst>
            <pc:docMk/>
            <pc:sldMk cId="0" sldId="256"/>
            <ac:spMk id="56" creationId="{1A52D960-153C-96CE-89E9-43E016EEBAF4}"/>
          </ac:spMkLst>
        </pc:spChg>
        <pc:spChg chg="add mod">
          <ac:chgData name="Max Meiners" userId="f7250841-dba7-4ed7-b6c6-655e4b20640b" providerId="ADAL" clId="{327ECE0B-25A6-4975-AF04-0AA0F25C22C8}" dt="2023-11-02T18:35:03.520" v="2390" actId="1076"/>
          <ac:spMkLst>
            <pc:docMk/>
            <pc:sldMk cId="0" sldId="256"/>
            <ac:spMk id="2056" creationId="{AD013504-6D72-B48C-216F-055EA4D4CC1A}"/>
          </ac:spMkLst>
        </pc:spChg>
        <pc:spChg chg="add mod">
          <ac:chgData name="Max Meiners" userId="f7250841-dba7-4ed7-b6c6-655e4b20640b" providerId="ADAL" clId="{327ECE0B-25A6-4975-AF04-0AA0F25C22C8}" dt="2023-11-02T18:35:03.520" v="2390" actId="1076"/>
          <ac:spMkLst>
            <pc:docMk/>
            <pc:sldMk cId="0" sldId="256"/>
            <ac:spMk id="2057" creationId="{452E389A-BFB1-622F-C0EA-3710C20BE340}"/>
          </ac:spMkLst>
        </pc:spChg>
        <pc:spChg chg="add mod">
          <ac:chgData name="Max Meiners" userId="f7250841-dba7-4ed7-b6c6-655e4b20640b" providerId="ADAL" clId="{327ECE0B-25A6-4975-AF04-0AA0F25C22C8}" dt="2023-11-02T18:35:03.520" v="2390" actId="1076"/>
          <ac:spMkLst>
            <pc:docMk/>
            <pc:sldMk cId="0" sldId="256"/>
            <ac:spMk id="2058" creationId="{DDB118E9-9A33-D8C0-10D9-E7E1A5D35700}"/>
          </ac:spMkLst>
        </pc:spChg>
        <pc:spChg chg="add mod">
          <ac:chgData name="Max Meiners" userId="f7250841-dba7-4ed7-b6c6-655e4b20640b" providerId="ADAL" clId="{327ECE0B-25A6-4975-AF04-0AA0F25C22C8}" dt="2023-11-02T18:35:03.520" v="2390" actId="1076"/>
          <ac:spMkLst>
            <pc:docMk/>
            <pc:sldMk cId="0" sldId="256"/>
            <ac:spMk id="2059" creationId="{6BC039BE-9B6C-CF57-982E-319331B3CE0B}"/>
          </ac:spMkLst>
        </pc:spChg>
        <pc:spChg chg="add mod">
          <ac:chgData name="Max Meiners" userId="f7250841-dba7-4ed7-b6c6-655e4b20640b" providerId="ADAL" clId="{327ECE0B-25A6-4975-AF04-0AA0F25C22C8}" dt="2023-11-02T18:35:03.520" v="2390" actId="1076"/>
          <ac:spMkLst>
            <pc:docMk/>
            <pc:sldMk cId="0" sldId="256"/>
            <ac:spMk id="2060" creationId="{6872D1C5-D19A-4BB3-956F-322AE709A91B}"/>
          </ac:spMkLst>
        </pc:spChg>
        <pc:spChg chg="add mod">
          <ac:chgData name="Max Meiners" userId="f7250841-dba7-4ed7-b6c6-655e4b20640b" providerId="ADAL" clId="{327ECE0B-25A6-4975-AF04-0AA0F25C22C8}" dt="2023-11-02T18:35:03.520" v="2390" actId="1076"/>
          <ac:spMkLst>
            <pc:docMk/>
            <pc:sldMk cId="0" sldId="256"/>
            <ac:spMk id="2061" creationId="{56AC1668-2BA7-5F08-C9C4-7214F72216A8}"/>
          </ac:spMkLst>
        </pc:spChg>
        <pc:spChg chg="add mod">
          <ac:chgData name="Max Meiners" userId="f7250841-dba7-4ed7-b6c6-655e4b20640b" providerId="ADAL" clId="{327ECE0B-25A6-4975-AF04-0AA0F25C22C8}" dt="2023-11-02T18:35:03.520" v="2390" actId="1076"/>
          <ac:spMkLst>
            <pc:docMk/>
            <pc:sldMk cId="0" sldId="256"/>
            <ac:spMk id="2062" creationId="{26B0E2F3-472B-D56A-83E7-8E7283CFD5F3}"/>
          </ac:spMkLst>
        </pc:spChg>
        <pc:spChg chg="add mod">
          <ac:chgData name="Max Meiners" userId="f7250841-dba7-4ed7-b6c6-655e4b20640b" providerId="ADAL" clId="{327ECE0B-25A6-4975-AF04-0AA0F25C22C8}" dt="2023-11-02T18:35:03.520" v="2390" actId="1076"/>
          <ac:spMkLst>
            <pc:docMk/>
            <pc:sldMk cId="0" sldId="256"/>
            <ac:spMk id="2063" creationId="{56547B08-8A5D-BCB2-ACFC-D6768E1E10E5}"/>
          </ac:spMkLst>
        </pc:spChg>
        <pc:spChg chg="add mod">
          <ac:chgData name="Max Meiners" userId="f7250841-dba7-4ed7-b6c6-655e4b20640b" providerId="ADAL" clId="{327ECE0B-25A6-4975-AF04-0AA0F25C22C8}" dt="2023-11-02T18:35:03.520" v="2390" actId="1076"/>
          <ac:spMkLst>
            <pc:docMk/>
            <pc:sldMk cId="0" sldId="256"/>
            <ac:spMk id="2064" creationId="{AB1BE608-BE3F-AA09-8539-287A4B350E22}"/>
          </ac:spMkLst>
        </pc:spChg>
        <pc:spChg chg="add mod">
          <ac:chgData name="Max Meiners" userId="f7250841-dba7-4ed7-b6c6-655e4b20640b" providerId="ADAL" clId="{327ECE0B-25A6-4975-AF04-0AA0F25C22C8}" dt="2023-11-02T18:35:03.520" v="2390" actId="1076"/>
          <ac:spMkLst>
            <pc:docMk/>
            <pc:sldMk cId="0" sldId="256"/>
            <ac:spMk id="2065" creationId="{7E124DC8-C6CD-1594-80F2-C19F2423877F}"/>
          </ac:spMkLst>
        </pc:spChg>
        <pc:spChg chg="add mod">
          <ac:chgData name="Max Meiners" userId="f7250841-dba7-4ed7-b6c6-655e4b20640b" providerId="ADAL" clId="{327ECE0B-25A6-4975-AF04-0AA0F25C22C8}" dt="2023-11-02T18:35:03.520" v="2390" actId="1076"/>
          <ac:spMkLst>
            <pc:docMk/>
            <pc:sldMk cId="0" sldId="256"/>
            <ac:spMk id="2066" creationId="{C4618BFC-A989-6234-9258-3D1471C7A658}"/>
          </ac:spMkLst>
        </pc:spChg>
        <pc:spChg chg="add mod">
          <ac:chgData name="Max Meiners" userId="f7250841-dba7-4ed7-b6c6-655e4b20640b" providerId="ADAL" clId="{327ECE0B-25A6-4975-AF04-0AA0F25C22C8}" dt="2023-11-02T18:35:03.520" v="2390" actId="1076"/>
          <ac:spMkLst>
            <pc:docMk/>
            <pc:sldMk cId="0" sldId="256"/>
            <ac:spMk id="2067" creationId="{A44162A5-479A-4153-8E55-1541847245D7}"/>
          </ac:spMkLst>
        </pc:spChg>
        <pc:spChg chg="add mod">
          <ac:chgData name="Max Meiners" userId="f7250841-dba7-4ed7-b6c6-655e4b20640b" providerId="ADAL" clId="{327ECE0B-25A6-4975-AF04-0AA0F25C22C8}" dt="2023-11-02T18:35:03.520" v="2390" actId="1076"/>
          <ac:spMkLst>
            <pc:docMk/>
            <pc:sldMk cId="0" sldId="256"/>
            <ac:spMk id="2068" creationId="{68F24A50-661F-6F7C-C26A-208F50913D5E}"/>
          </ac:spMkLst>
        </pc:spChg>
        <pc:spChg chg="add mod">
          <ac:chgData name="Max Meiners" userId="f7250841-dba7-4ed7-b6c6-655e4b20640b" providerId="ADAL" clId="{327ECE0B-25A6-4975-AF04-0AA0F25C22C8}" dt="2023-11-02T18:35:03.520" v="2390" actId="1076"/>
          <ac:spMkLst>
            <pc:docMk/>
            <pc:sldMk cId="0" sldId="256"/>
            <ac:spMk id="2069" creationId="{FE48EF59-2374-FCB5-29AE-933A6E47BB18}"/>
          </ac:spMkLst>
        </pc:spChg>
        <pc:spChg chg="add mod">
          <ac:chgData name="Max Meiners" userId="f7250841-dba7-4ed7-b6c6-655e4b20640b" providerId="ADAL" clId="{327ECE0B-25A6-4975-AF04-0AA0F25C22C8}" dt="2023-11-02T18:35:03.520" v="2390" actId="1076"/>
          <ac:spMkLst>
            <pc:docMk/>
            <pc:sldMk cId="0" sldId="256"/>
            <ac:spMk id="2070" creationId="{76D07354-22BC-7995-7DC2-A4835835C0C4}"/>
          </ac:spMkLst>
        </pc:spChg>
        <pc:spChg chg="add mod">
          <ac:chgData name="Max Meiners" userId="f7250841-dba7-4ed7-b6c6-655e4b20640b" providerId="ADAL" clId="{327ECE0B-25A6-4975-AF04-0AA0F25C22C8}" dt="2023-11-02T18:35:03.520" v="2390" actId="1076"/>
          <ac:spMkLst>
            <pc:docMk/>
            <pc:sldMk cId="0" sldId="256"/>
            <ac:spMk id="2071" creationId="{FBAE48E2-8D20-9FEA-5849-8F7D6F58894C}"/>
          </ac:spMkLst>
        </pc:spChg>
        <pc:picChg chg="add del mod">
          <ac:chgData name="Max Meiners" userId="f7250841-dba7-4ed7-b6c6-655e4b20640b" providerId="ADAL" clId="{327ECE0B-25A6-4975-AF04-0AA0F25C22C8}" dt="2023-11-02T18:34:41.768" v="2387" actId="478"/>
          <ac:picMkLst>
            <pc:docMk/>
            <pc:sldMk cId="0" sldId="256"/>
            <ac:picMk id="14" creationId="{9B4BBEDE-3676-07AF-F8BA-40F86A8C7194}"/>
          </ac:picMkLst>
        </pc:picChg>
        <pc:picChg chg="add del mod">
          <ac:chgData name="Max Meiners" userId="f7250841-dba7-4ed7-b6c6-655e4b20640b" providerId="ADAL" clId="{327ECE0B-25A6-4975-AF04-0AA0F25C22C8}" dt="2023-11-02T18:34:41.768" v="2387" actId="478"/>
          <ac:picMkLst>
            <pc:docMk/>
            <pc:sldMk cId="0" sldId="256"/>
            <ac:picMk id="15" creationId="{8A146130-4882-EE07-D852-A019BE9B7AAB}"/>
          </ac:picMkLst>
        </pc:picChg>
        <pc:picChg chg="add del mod">
          <ac:chgData name="Max Meiners" userId="f7250841-dba7-4ed7-b6c6-655e4b20640b" providerId="ADAL" clId="{327ECE0B-25A6-4975-AF04-0AA0F25C22C8}" dt="2023-11-02T18:34:41.768" v="2387" actId="478"/>
          <ac:picMkLst>
            <pc:docMk/>
            <pc:sldMk cId="0" sldId="256"/>
            <ac:picMk id="16" creationId="{502C1E10-67C4-AC7E-7465-D8793946EBF0}"/>
          </ac:picMkLst>
        </pc:picChg>
        <pc:picChg chg="add del mod">
          <ac:chgData name="Max Meiners" userId="f7250841-dba7-4ed7-b6c6-655e4b20640b" providerId="ADAL" clId="{327ECE0B-25A6-4975-AF04-0AA0F25C22C8}" dt="2023-11-02T18:34:41.768" v="2387" actId="478"/>
          <ac:picMkLst>
            <pc:docMk/>
            <pc:sldMk cId="0" sldId="256"/>
            <ac:picMk id="17" creationId="{252F2FF7-795C-6BDA-30CE-EAF50C95F467}"/>
          </ac:picMkLst>
        </pc:picChg>
        <pc:picChg chg="add del mod">
          <ac:chgData name="Max Meiners" userId="f7250841-dba7-4ed7-b6c6-655e4b20640b" providerId="ADAL" clId="{327ECE0B-25A6-4975-AF04-0AA0F25C22C8}" dt="2023-11-02T18:34:41.768" v="2387" actId="478"/>
          <ac:picMkLst>
            <pc:docMk/>
            <pc:sldMk cId="0" sldId="256"/>
            <ac:picMk id="18" creationId="{F6D3B0C6-3190-BBD7-463A-DF292AF8E2DA}"/>
          </ac:picMkLst>
        </pc:picChg>
        <pc:picChg chg="add del mod">
          <ac:chgData name="Max Meiners" userId="f7250841-dba7-4ed7-b6c6-655e4b20640b" providerId="ADAL" clId="{327ECE0B-25A6-4975-AF04-0AA0F25C22C8}" dt="2023-11-02T18:34:41.768" v="2387" actId="478"/>
          <ac:picMkLst>
            <pc:docMk/>
            <pc:sldMk cId="0" sldId="256"/>
            <ac:picMk id="19" creationId="{531A88E1-B194-5A77-E96E-732F3CA0A4E6}"/>
          </ac:picMkLst>
        </pc:picChg>
        <pc:picChg chg="add del mod">
          <ac:chgData name="Max Meiners" userId="f7250841-dba7-4ed7-b6c6-655e4b20640b" providerId="ADAL" clId="{327ECE0B-25A6-4975-AF04-0AA0F25C22C8}" dt="2023-11-02T18:34:41.768" v="2387" actId="478"/>
          <ac:picMkLst>
            <pc:docMk/>
            <pc:sldMk cId="0" sldId="256"/>
            <ac:picMk id="20" creationId="{B25FB0B5-C3F2-3B03-97B5-BAA1D3819642}"/>
          </ac:picMkLst>
        </pc:picChg>
        <pc:picChg chg="add del mod">
          <ac:chgData name="Max Meiners" userId="f7250841-dba7-4ed7-b6c6-655e4b20640b" providerId="ADAL" clId="{327ECE0B-25A6-4975-AF04-0AA0F25C22C8}" dt="2023-11-02T18:34:41.768" v="2387" actId="478"/>
          <ac:picMkLst>
            <pc:docMk/>
            <pc:sldMk cId="0" sldId="256"/>
            <ac:picMk id="21" creationId="{0BC8CB24-63BD-F1DA-BC62-2BECE1CAE5C5}"/>
          </ac:picMkLst>
        </pc:picChg>
        <pc:picChg chg="add del mod">
          <ac:chgData name="Max Meiners" userId="f7250841-dba7-4ed7-b6c6-655e4b20640b" providerId="ADAL" clId="{327ECE0B-25A6-4975-AF04-0AA0F25C22C8}" dt="2023-11-02T18:34:41.768" v="2387" actId="478"/>
          <ac:picMkLst>
            <pc:docMk/>
            <pc:sldMk cId="0" sldId="256"/>
            <ac:picMk id="22" creationId="{BF700833-BB8A-A4CA-3877-224CA9CF00EA}"/>
          </ac:picMkLst>
        </pc:picChg>
        <pc:picChg chg="add del mod">
          <ac:chgData name="Max Meiners" userId="f7250841-dba7-4ed7-b6c6-655e4b20640b" providerId="ADAL" clId="{327ECE0B-25A6-4975-AF04-0AA0F25C22C8}" dt="2023-11-02T18:34:41.768" v="2387" actId="478"/>
          <ac:picMkLst>
            <pc:docMk/>
            <pc:sldMk cId="0" sldId="256"/>
            <ac:picMk id="23" creationId="{09A48869-0764-1768-6E0D-0FB1323A066D}"/>
          </ac:picMkLst>
        </pc:picChg>
        <pc:picChg chg="add del mod">
          <ac:chgData name="Max Meiners" userId="f7250841-dba7-4ed7-b6c6-655e4b20640b" providerId="ADAL" clId="{327ECE0B-25A6-4975-AF04-0AA0F25C22C8}" dt="2023-11-02T18:34:41.768" v="2387" actId="478"/>
          <ac:picMkLst>
            <pc:docMk/>
            <pc:sldMk cId="0" sldId="256"/>
            <ac:picMk id="24" creationId="{17097D76-D329-7DD8-42DD-48DA445B559A}"/>
          </ac:picMkLst>
        </pc:picChg>
        <pc:picChg chg="add del mod">
          <ac:chgData name="Max Meiners" userId="f7250841-dba7-4ed7-b6c6-655e4b20640b" providerId="ADAL" clId="{327ECE0B-25A6-4975-AF04-0AA0F25C22C8}" dt="2023-11-02T18:34:41.768" v="2387" actId="478"/>
          <ac:picMkLst>
            <pc:docMk/>
            <pc:sldMk cId="0" sldId="256"/>
            <ac:picMk id="25" creationId="{BAB6263B-7248-481C-594C-EE1AC4835F0D}"/>
          </ac:picMkLst>
        </pc:picChg>
        <pc:picChg chg="add del mod">
          <ac:chgData name="Max Meiners" userId="f7250841-dba7-4ed7-b6c6-655e4b20640b" providerId="ADAL" clId="{327ECE0B-25A6-4975-AF04-0AA0F25C22C8}" dt="2023-11-02T18:34:41.768" v="2387" actId="478"/>
          <ac:picMkLst>
            <pc:docMk/>
            <pc:sldMk cId="0" sldId="256"/>
            <ac:picMk id="26" creationId="{659186D3-209F-D56F-A5A5-6CC4A4D95834}"/>
          </ac:picMkLst>
        </pc:picChg>
        <pc:picChg chg="add del mod">
          <ac:chgData name="Max Meiners" userId="f7250841-dba7-4ed7-b6c6-655e4b20640b" providerId="ADAL" clId="{327ECE0B-25A6-4975-AF04-0AA0F25C22C8}" dt="2023-11-02T18:34:41.768" v="2387" actId="478"/>
          <ac:picMkLst>
            <pc:docMk/>
            <pc:sldMk cId="0" sldId="256"/>
            <ac:picMk id="27" creationId="{02FB292B-C58F-0DCC-D510-4377AFE4DE36}"/>
          </ac:picMkLst>
        </pc:picChg>
        <pc:picChg chg="add del mod">
          <ac:chgData name="Max Meiners" userId="f7250841-dba7-4ed7-b6c6-655e4b20640b" providerId="ADAL" clId="{327ECE0B-25A6-4975-AF04-0AA0F25C22C8}" dt="2023-11-02T18:34:41.768" v="2387" actId="478"/>
          <ac:picMkLst>
            <pc:docMk/>
            <pc:sldMk cId="0" sldId="256"/>
            <ac:picMk id="28" creationId="{653A398E-BD5F-2D71-CE26-22C74754B609}"/>
          </ac:picMkLst>
        </pc:picChg>
        <pc:picChg chg="add del mod">
          <ac:chgData name="Max Meiners" userId="f7250841-dba7-4ed7-b6c6-655e4b20640b" providerId="ADAL" clId="{327ECE0B-25A6-4975-AF04-0AA0F25C22C8}" dt="2023-11-02T18:34:41.768" v="2387" actId="478"/>
          <ac:picMkLst>
            <pc:docMk/>
            <pc:sldMk cId="0" sldId="256"/>
            <ac:picMk id="32" creationId="{A0876E62-9270-E713-5178-DF8732E84AE1}"/>
          </ac:picMkLst>
        </pc:picChg>
        <pc:picChg chg="add del mod">
          <ac:chgData name="Max Meiners" userId="f7250841-dba7-4ed7-b6c6-655e4b20640b" providerId="ADAL" clId="{327ECE0B-25A6-4975-AF04-0AA0F25C22C8}" dt="2023-11-02T18:34:41.768" v="2387" actId="478"/>
          <ac:picMkLst>
            <pc:docMk/>
            <pc:sldMk cId="0" sldId="256"/>
            <ac:picMk id="36" creationId="{4BF335BC-B35E-1A77-D636-73786A2FEC2E}"/>
          </ac:picMkLst>
        </pc:picChg>
        <pc:picChg chg="add del mod">
          <ac:chgData name="Max Meiners" userId="f7250841-dba7-4ed7-b6c6-655e4b20640b" providerId="ADAL" clId="{327ECE0B-25A6-4975-AF04-0AA0F25C22C8}" dt="2023-11-02T18:34:41.768" v="2387" actId="478"/>
          <ac:picMkLst>
            <pc:docMk/>
            <pc:sldMk cId="0" sldId="256"/>
            <ac:picMk id="40" creationId="{06670F9A-4689-21E4-11D5-7E3376D77EC1}"/>
          </ac:picMkLst>
        </pc:picChg>
        <pc:picChg chg="add del mod">
          <ac:chgData name="Max Meiners" userId="f7250841-dba7-4ed7-b6c6-655e4b20640b" providerId="ADAL" clId="{327ECE0B-25A6-4975-AF04-0AA0F25C22C8}" dt="2023-11-02T18:34:41.768" v="2387" actId="478"/>
          <ac:picMkLst>
            <pc:docMk/>
            <pc:sldMk cId="0" sldId="256"/>
            <ac:picMk id="44" creationId="{FBB397FA-9337-8E34-FA81-4E5210475376}"/>
          </ac:picMkLst>
        </pc:picChg>
        <pc:picChg chg="add del mod">
          <ac:chgData name="Max Meiners" userId="f7250841-dba7-4ed7-b6c6-655e4b20640b" providerId="ADAL" clId="{327ECE0B-25A6-4975-AF04-0AA0F25C22C8}" dt="2023-11-02T18:34:41.768" v="2387" actId="478"/>
          <ac:picMkLst>
            <pc:docMk/>
            <pc:sldMk cId="0" sldId="256"/>
            <ac:picMk id="47" creationId="{BDAC2E6D-286E-D9B2-DA90-A60B0FBD5569}"/>
          </ac:picMkLst>
        </pc:picChg>
        <pc:picChg chg="add del mod">
          <ac:chgData name="Max Meiners" userId="f7250841-dba7-4ed7-b6c6-655e4b20640b" providerId="ADAL" clId="{327ECE0B-25A6-4975-AF04-0AA0F25C22C8}" dt="2023-11-02T18:34:41.768" v="2387" actId="478"/>
          <ac:picMkLst>
            <pc:docMk/>
            <pc:sldMk cId="0" sldId="256"/>
            <ac:picMk id="51" creationId="{3BC3A63C-73FA-E93B-4C42-1D382947F831}"/>
          </ac:picMkLst>
        </pc:picChg>
        <pc:picChg chg="add del mod">
          <ac:chgData name="Max Meiners" userId="f7250841-dba7-4ed7-b6c6-655e4b20640b" providerId="ADAL" clId="{327ECE0B-25A6-4975-AF04-0AA0F25C22C8}" dt="2023-11-02T18:34:41.768" v="2387" actId="478"/>
          <ac:picMkLst>
            <pc:docMk/>
            <pc:sldMk cId="0" sldId="256"/>
            <ac:picMk id="54" creationId="{51F261CE-E4CE-0427-8ED1-B49A9736CA71}"/>
          </ac:picMkLst>
        </pc:picChg>
        <pc:picChg chg="add mod">
          <ac:chgData name="Max Meiners" userId="f7250841-dba7-4ed7-b6c6-655e4b20640b" providerId="ADAL" clId="{327ECE0B-25A6-4975-AF04-0AA0F25C22C8}" dt="2023-11-02T18:35:03.520" v="2390" actId="1076"/>
          <ac:picMkLst>
            <pc:docMk/>
            <pc:sldMk cId="0" sldId="256"/>
            <ac:picMk id="57" creationId="{02750616-FECD-7FAE-BE51-3ABB00EAD9FA}"/>
          </ac:picMkLst>
        </pc:picChg>
        <pc:picChg chg="add mod">
          <ac:chgData name="Max Meiners" userId="f7250841-dba7-4ed7-b6c6-655e4b20640b" providerId="ADAL" clId="{327ECE0B-25A6-4975-AF04-0AA0F25C22C8}" dt="2023-11-02T18:35:03.520" v="2390" actId="1076"/>
          <ac:picMkLst>
            <pc:docMk/>
            <pc:sldMk cId="0" sldId="256"/>
            <ac:picMk id="58" creationId="{B7126F8F-1EC0-C53B-802A-614F5D6E4FA6}"/>
          </ac:picMkLst>
        </pc:picChg>
        <pc:picChg chg="add mod">
          <ac:chgData name="Max Meiners" userId="f7250841-dba7-4ed7-b6c6-655e4b20640b" providerId="ADAL" clId="{327ECE0B-25A6-4975-AF04-0AA0F25C22C8}" dt="2023-11-02T18:35:03.520" v="2390" actId="1076"/>
          <ac:picMkLst>
            <pc:docMk/>
            <pc:sldMk cId="0" sldId="256"/>
            <ac:picMk id="59" creationId="{DCA930CD-031B-1A53-B990-3E6A2FADA3EF}"/>
          </ac:picMkLst>
        </pc:picChg>
        <pc:picChg chg="add mod">
          <ac:chgData name="Max Meiners" userId="f7250841-dba7-4ed7-b6c6-655e4b20640b" providerId="ADAL" clId="{327ECE0B-25A6-4975-AF04-0AA0F25C22C8}" dt="2023-11-02T18:35:03.520" v="2390" actId="1076"/>
          <ac:picMkLst>
            <pc:docMk/>
            <pc:sldMk cId="0" sldId="256"/>
            <ac:picMk id="60" creationId="{38B3B788-B382-D049-85F9-CEE637A83BE8}"/>
          </ac:picMkLst>
        </pc:picChg>
        <pc:picChg chg="add mod">
          <ac:chgData name="Max Meiners" userId="f7250841-dba7-4ed7-b6c6-655e4b20640b" providerId="ADAL" clId="{327ECE0B-25A6-4975-AF04-0AA0F25C22C8}" dt="2023-11-02T18:35:03.520" v="2390" actId="1076"/>
          <ac:picMkLst>
            <pc:docMk/>
            <pc:sldMk cId="0" sldId="256"/>
            <ac:picMk id="61" creationId="{2CE1AD45-F915-05DE-F18C-5AF53D10EFA5}"/>
          </ac:picMkLst>
        </pc:picChg>
        <pc:picChg chg="add mod">
          <ac:chgData name="Max Meiners" userId="f7250841-dba7-4ed7-b6c6-655e4b20640b" providerId="ADAL" clId="{327ECE0B-25A6-4975-AF04-0AA0F25C22C8}" dt="2023-11-02T18:35:03.520" v="2390" actId="1076"/>
          <ac:picMkLst>
            <pc:docMk/>
            <pc:sldMk cId="0" sldId="256"/>
            <ac:picMk id="62" creationId="{446C877B-0309-A576-C9E1-1F3DFE128473}"/>
          </ac:picMkLst>
        </pc:picChg>
        <pc:picChg chg="add mod">
          <ac:chgData name="Max Meiners" userId="f7250841-dba7-4ed7-b6c6-655e4b20640b" providerId="ADAL" clId="{327ECE0B-25A6-4975-AF04-0AA0F25C22C8}" dt="2023-11-02T18:35:03.520" v="2390" actId="1076"/>
          <ac:picMkLst>
            <pc:docMk/>
            <pc:sldMk cId="0" sldId="256"/>
            <ac:picMk id="63" creationId="{C169FB81-9638-DF5C-AF64-606A164AAB19}"/>
          </ac:picMkLst>
        </pc:picChg>
        <pc:picChg chg="add mod">
          <ac:chgData name="Max Meiners" userId="f7250841-dba7-4ed7-b6c6-655e4b20640b" providerId="ADAL" clId="{327ECE0B-25A6-4975-AF04-0AA0F25C22C8}" dt="2023-11-02T18:35:03.520" v="2390" actId="1076"/>
          <ac:picMkLst>
            <pc:docMk/>
            <pc:sldMk cId="0" sldId="256"/>
            <ac:picMk id="2048" creationId="{63665736-B81E-FEDB-AF89-26D114056DEE}"/>
          </ac:picMkLst>
        </pc:picChg>
        <pc:picChg chg="add mod">
          <ac:chgData name="Max Meiners" userId="f7250841-dba7-4ed7-b6c6-655e4b20640b" providerId="ADAL" clId="{327ECE0B-25A6-4975-AF04-0AA0F25C22C8}" dt="2023-11-02T18:35:03.520" v="2390" actId="1076"/>
          <ac:picMkLst>
            <pc:docMk/>
            <pc:sldMk cId="0" sldId="256"/>
            <ac:picMk id="2049" creationId="{0BA51316-E4ED-1A1A-6349-DE6E2570F4BC}"/>
          </ac:picMkLst>
        </pc:picChg>
        <pc:picChg chg="add mod">
          <ac:chgData name="Max Meiners" userId="f7250841-dba7-4ed7-b6c6-655e4b20640b" providerId="ADAL" clId="{327ECE0B-25A6-4975-AF04-0AA0F25C22C8}" dt="2023-11-02T15:06:28.119" v="974" actId="14100"/>
          <ac:picMkLst>
            <pc:docMk/>
            <pc:sldMk cId="0" sldId="256"/>
            <ac:picMk id="2050" creationId="{9837D73A-0C58-8A52-6FE3-21E656D7760B}"/>
          </ac:picMkLst>
        </pc:picChg>
        <pc:picChg chg="add mod">
          <ac:chgData name="Max Meiners" userId="f7250841-dba7-4ed7-b6c6-655e4b20640b" providerId="ADAL" clId="{327ECE0B-25A6-4975-AF04-0AA0F25C22C8}" dt="2023-11-02T18:35:03.520" v="2390" actId="1076"/>
          <ac:picMkLst>
            <pc:docMk/>
            <pc:sldMk cId="0" sldId="256"/>
            <ac:picMk id="2051" creationId="{A5B25F11-3C2C-75AA-C6D0-3D05006AD35E}"/>
          </ac:picMkLst>
        </pc:picChg>
        <pc:picChg chg="add mod">
          <ac:chgData name="Max Meiners" userId="f7250841-dba7-4ed7-b6c6-655e4b20640b" providerId="ADAL" clId="{327ECE0B-25A6-4975-AF04-0AA0F25C22C8}" dt="2023-11-02T18:35:03.520" v="2390" actId="1076"/>
          <ac:picMkLst>
            <pc:docMk/>
            <pc:sldMk cId="0" sldId="256"/>
            <ac:picMk id="2052" creationId="{BAD118F3-3AEE-2A29-1278-6B0F1C49BACC}"/>
          </ac:picMkLst>
        </pc:picChg>
        <pc:picChg chg="add mod">
          <ac:chgData name="Max Meiners" userId="f7250841-dba7-4ed7-b6c6-655e4b20640b" providerId="ADAL" clId="{327ECE0B-25A6-4975-AF04-0AA0F25C22C8}" dt="2023-11-02T18:35:03.520" v="2390" actId="1076"/>
          <ac:picMkLst>
            <pc:docMk/>
            <pc:sldMk cId="0" sldId="256"/>
            <ac:picMk id="2053" creationId="{6032B471-4ECF-E0D0-0FCC-9349CD24D9FA}"/>
          </ac:picMkLst>
        </pc:picChg>
        <pc:picChg chg="add mod">
          <ac:chgData name="Max Meiners" userId="f7250841-dba7-4ed7-b6c6-655e4b20640b" providerId="ADAL" clId="{327ECE0B-25A6-4975-AF04-0AA0F25C22C8}" dt="2023-11-02T18:35:03.520" v="2390" actId="1076"/>
          <ac:picMkLst>
            <pc:docMk/>
            <pc:sldMk cId="0" sldId="256"/>
            <ac:picMk id="2054" creationId="{C8908CC5-CAA0-CD1F-52DA-B4DB9945B154}"/>
          </ac:picMkLst>
        </pc:picChg>
        <pc:picChg chg="add mod">
          <ac:chgData name="Max Meiners" userId="f7250841-dba7-4ed7-b6c6-655e4b20640b" providerId="ADAL" clId="{327ECE0B-25A6-4975-AF04-0AA0F25C22C8}" dt="2023-11-02T18:35:03.520" v="2390" actId="1076"/>
          <ac:picMkLst>
            <pc:docMk/>
            <pc:sldMk cId="0" sldId="256"/>
            <ac:picMk id="2055" creationId="{58DE57A7-5BE4-E065-DD81-18F9CEE01F61}"/>
          </ac:picMkLst>
        </pc:picChg>
      </pc:sldChg>
      <pc:sldChg chg="addSp delSp modSp del">
        <pc:chgData name="Max Meiners" userId="f7250841-dba7-4ed7-b6c6-655e4b20640b" providerId="ADAL" clId="{327ECE0B-25A6-4975-AF04-0AA0F25C22C8}" dt="2023-11-02T17:45:50.849" v="1977" actId="47"/>
        <pc:sldMkLst>
          <pc:docMk/>
          <pc:sldMk cId="0" sldId="257"/>
        </pc:sldMkLst>
        <pc:picChg chg="add del mod">
          <ac:chgData name="Max Meiners" userId="f7250841-dba7-4ed7-b6c6-655e4b20640b" providerId="ADAL" clId="{327ECE0B-25A6-4975-AF04-0AA0F25C22C8}" dt="2023-11-02T15:07:40.539" v="992" actId="478"/>
          <ac:picMkLst>
            <pc:docMk/>
            <pc:sldMk cId="0" sldId="257"/>
            <ac:picMk id="72" creationId="{0918344F-DDD0-42D6-C5D1-F556553D5AD1}"/>
          </ac:picMkLst>
        </pc:picChg>
        <pc:picChg chg="add del mod">
          <ac:chgData name="Max Meiners" userId="f7250841-dba7-4ed7-b6c6-655e4b20640b" providerId="ADAL" clId="{327ECE0B-25A6-4975-AF04-0AA0F25C22C8}" dt="2023-11-02T15:07:42.334" v="993" actId="478"/>
          <ac:picMkLst>
            <pc:docMk/>
            <pc:sldMk cId="0" sldId="257"/>
            <ac:picMk id="73" creationId="{091A4A5A-6960-DBB9-049C-EF689141064C}"/>
          </ac:picMkLst>
        </pc:picChg>
      </pc:sldChg>
      <pc:sldChg chg="delSp modSp mod">
        <pc:chgData name="Max Meiners" userId="f7250841-dba7-4ed7-b6c6-655e4b20640b" providerId="ADAL" clId="{327ECE0B-25A6-4975-AF04-0AA0F25C22C8}" dt="2023-11-02T14:20:43.352" v="580" actId="478"/>
        <pc:sldMkLst>
          <pc:docMk/>
          <pc:sldMk cId="0" sldId="258"/>
        </pc:sldMkLst>
        <pc:spChg chg="del">
          <ac:chgData name="Max Meiners" userId="f7250841-dba7-4ed7-b6c6-655e4b20640b" providerId="ADAL" clId="{327ECE0B-25A6-4975-AF04-0AA0F25C22C8}" dt="2023-11-02T14:20:43.352" v="580" actId="478"/>
          <ac:spMkLst>
            <pc:docMk/>
            <pc:sldMk cId="0" sldId="258"/>
            <ac:spMk id="12" creationId="{00000000-0000-0000-0000-000000000000}"/>
          </ac:spMkLst>
        </pc:spChg>
        <pc:spChg chg="mod">
          <ac:chgData name="Max Meiners" userId="f7250841-dba7-4ed7-b6c6-655e4b20640b" providerId="ADAL" clId="{327ECE0B-25A6-4975-AF04-0AA0F25C22C8}" dt="2023-11-02T14:20:30.465" v="578" actId="1076"/>
          <ac:spMkLst>
            <pc:docMk/>
            <pc:sldMk cId="0" sldId="258"/>
            <ac:spMk id="43" creationId="{E12ECC78-702B-30A3-3A10-F2199C726BE7}"/>
          </ac:spMkLst>
        </pc:spChg>
        <pc:spChg chg="mod">
          <ac:chgData name="Max Meiners" userId="f7250841-dba7-4ed7-b6c6-655e4b20640b" providerId="ADAL" clId="{327ECE0B-25A6-4975-AF04-0AA0F25C22C8}" dt="2023-11-02T14:20:35.850" v="579" actId="1076"/>
          <ac:spMkLst>
            <pc:docMk/>
            <pc:sldMk cId="0" sldId="258"/>
            <ac:spMk id="44" creationId="{3CAB327E-9C10-2B83-E471-91A34BE3150D}"/>
          </ac:spMkLst>
        </pc:spChg>
      </pc:sldChg>
      <pc:sldChg chg="addSp delSp modSp modTransition">
        <pc:chgData name="Max Meiners" userId="f7250841-dba7-4ed7-b6c6-655e4b20640b" providerId="ADAL" clId="{327ECE0B-25A6-4975-AF04-0AA0F25C22C8}" dt="2023-11-02T18:35:43.512" v="2392"/>
        <pc:sldMkLst>
          <pc:docMk/>
          <pc:sldMk cId="0" sldId="259"/>
        </pc:sldMkLst>
        <pc:picChg chg="add del mod">
          <ac:chgData name="Max Meiners" userId="f7250841-dba7-4ed7-b6c6-655e4b20640b" providerId="ADAL" clId="{327ECE0B-25A6-4975-AF04-0AA0F25C22C8}" dt="2023-11-02T15:07:31.896" v="989" actId="478"/>
          <ac:picMkLst>
            <pc:docMk/>
            <pc:sldMk cId="0" sldId="259"/>
            <ac:picMk id="49" creationId="{9B10B33C-2739-D2FB-655B-A9229661BE06}"/>
          </ac:picMkLst>
        </pc:picChg>
        <pc:picChg chg="add mod">
          <ac:chgData name="Max Meiners" userId="f7250841-dba7-4ed7-b6c6-655e4b20640b" providerId="ADAL" clId="{327ECE0B-25A6-4975-AF04-0AA0F25C22C8}" dt="2023-11-02T15:07:30.381" v="988"/>
          <ac:picMkLst>
            <pc:docMk/>
            <pc:sldMk cId="0" sldId="259"/>
            <ac:picMk id="50" creationId="{394732C3-635D-D9AC-2F4D-1A2224F1D393}"/>
          </ac:picMkLst>
        </pc:picChg>
      </pc:sldChg>
      <pc:sldChg chg="del ord">
        <pc:chgData name="Max Meiners" userId="f7250841-dba7-4ed7-b6c6-655e4b20640b" providerId="ADAL" clId="{327ECE0B-25A6-4975-AF04-0AA0F25C22C8}" dt="2023-11-02T16:19:46.906" v="1698" actId="47"/>
        <pc:sldMkLst>
          <pc:docMk/>
          <pc:sldMk cId="0" sldId="260"/>
        </pc:sldMkLst>
      </pc:sldChg>
      <pc:sldChg chg="addSp delSp modSp mod modTransition setBg">
        <pc:chgData name="Max Meiners" userId="f7250841-dba7-4ed7-b6c6-655e4b20640b" providerId="ADAL" clId="{327ECE0B-25A6-4975-AF04-0AA0F25C22C8}" dt="2023-11-02T15:08:21.988" v="1001"/>
        <pc:sldMkLst>
          <pc:docMk/>
          <pc:sldMk cId="0" sldId="261"/>
        </pc:sldMkLst>
        <pc:spChg chg="mod ord">
          <ac:chgData name="Max Meiners" userId="f7250841-dba7-4ed7-b6c6-655e4b20640b" providerId="ADAL" clId="{327ECE0B-25A6-4975-AF04-0AA0F25C22C8}" dt="2023-11-02T14:53:37.553" v="769" actId="14100"/>
          <ac:spMkLst>
            <pc:docMk/>
            <pc:sldMk cId="0" sldId="261"/>
            <ac:spMk id="2" creationId="{00000000-0000-0000-0000-000000000000}"/>
          </ac:spMkLst>
        </pc:spChg>
        <pc:spChg chg="del">
          <ac:chgData name="Max Meiners" userId="f7250841-dba7-4ed7-b6c6-655e4b20640b" providerId="ADAL" clId="{327ECE0B-25A6-4975-AF04-0AA0F25C22C8}" dt="2023-11-02T14:45:39.712" v="707" actId="478"/>
          <ac:spMkLst>
            <pc:docMk/>
            <pc:sldMk cId="0" sldId="261"/>
            <ac:spMk id="3" creationId="{00000000-0000-0000-0000-000000000000}"/>
          </ac:spMkLst>
        </pc:spChg>
        <pc:spChg chg="del">
          <ac:chgData name="Max Meiners" userId="f7250841-dba7-4ed7-b6c6-655e4b20640b" providerId="ADAL" clId="{327ECE0B-25A6-4975-AF04-0AA0F25C22C8}" dt="2023-11-02T14:45:28.800" v="694" actId="478"/>
          <ac:spMkLst>
            <pc:docMk/>
            <pc:sldMk cId="0" sldId="261"/>
            <ac:spMk id="5" creationId="{00000000-0000-0000-0000-000000000000}"/>
          </ac:spMkLst>
        </pc:spChg>
        <pc:spChg chg="del">
          <ac:chgData name="Max Meiners" userId="f7250841-dba7-4ed7-b6c6-655e4b20640b" providerId="ADAL" clId="{327ECE0B-25A6-4975-AF04-0AA0F25C22C8}" dt="2023-11-02T14:45:35.467" v="701" actId="478"/>
          <ac:spMkLst>
            <pc:docMk/>
            <pc:sldMk cId="0" sldId="261"/>
            <ac:spMk id="6" creationId="{00000000-0000-0000-0000-000000000000}"/>
          </ac:spMkLst>
        </pc:spChg>
        <pc:spChg chg="del">
          <ac:chgData name="Max Meiners" userId="f7250841-dba7-4ed7-b6c6-655e4b20640b" providerId="ADAL" clId="{327ECE0B-25A6-4975-AF04-0AA0F25C22C8}" dt="2023-11-02T14:45:38.708" v="706" actId="478"/>
          <ac:spMkLst>
            <pc:docMk/>
            <pc:sldMk cId="0" sldId="261"/>
            <ac:spMk id="7" creationId="{00000000-0000-0000-0000-000000000000}"/>
          </ac:spMkLst>
        </pc:spChg>
        <pc:spChg chg="del mod">
          <ac:chgData name="Max Meiners" userId="f7250841-dba7-4ed7-b6c6-655e4b20640b" providerId="ADAL" clId="{327ECE0B-25A6-4975-AF04-0AA0F25C22C8}" dt="2023-11-02T14:45:31.490" v="697" actId="478"/>
          <ac:spMkLst>
            <pc:docMk/>
            <pc:sldMk cId="0" sldId="261"/>
            <ac:spMk id="9" creationId="{00000000-0000-0000-0000-000000000000}"/>
          </ac:spMkLst>
        </pc:spChg>
        <pc:spChg chg="del">
          <ac:chgData name="Max Meiners" userId="f7250841-dba7-4ed7-b6c6-655e4b20640b" providerId="ADAL" clId="{327ECE0B-25A6-4975-AF04-0AA0F25C22C8}" dt="2023-11-02T14:45:34.421" v="700" actId="478"/>
          <ac:spMkLst>
            <pc:docMk/>
            <pc:sldMk cId="0" sldId="261"/>
            <ac:spMk id="10" creationId="{00000000-0000-0000-0000-000000000000}"/>
          </ac:spMkLst>
        </pc:spChg>
        <pc:spChg chg="del">
          <ac:chgData name="Max Meiners" userId="f7250841-dba7-4ed7-b6c6-655e4b20640b" providerId="ADAL" clId="{327ECE0B-25A6-4975-AF04-0AA0F25C22C8}" dt="2023-11-02T14:45:37.935" v="705" actId="478"/>
          <ac:spMkLst>
            <pc:docMk/>
            <pc:sldMk cId="0" sldId="261"/>
            <ac:spMk id="11" creationId="{00000000-0000-0000-0000-000000000000}"/>
          </ac:spMkLst>
        </pc:spChg>
        <pc:spChg chg="del mod">
          <ac:chgData name="Max Meiners" userId="f7250841-dba7-4ed7-b6c6-655e4b20640b" providerId="ADAL" clId="{327ECE0B-25A6-4975-AF04-0AA0F25C22C8}" dt="2023-11-02T14:45:32.468" v="698" actId="478"/>
          <ac:spMkLst>
            <pc:docMk/>
            <pc:sldMk cId="0" sldId="261"/>
            <ac:spMk id="13" creationId="{00000000-0000-0000-0000-000000000000}"/>
          </ac:spMkLst>
        </pc:spChg>
        <pc:spChg chg="del">
          <ac:chgData name="Max Meiners" userId="f7250841-dba7-4ed7-b6c6-655e4b20640b" providerId="ADAL" clId="{327ECE0B-25A6-4975-AF04-0AA0F25C22C8}" dt="2023-11-02T14:45:33.534" v="699" actId="478"/>
          <ac:spMkLst>
            <pc:docMk/>
            <pc:sldMk cId="0" sldId="261"/>
            <ac:spMk id="14" creationId="{00000000-0000-0000-0000-000000000000}"/>
          </ac:spMkLst>
        </pc:spChg>
        <pc:spChg chg="add">
          <ac:chgData name="Max Meiners" userId="f7250841-dba7-4ed7-b6c6-655e4b20640b" providerId="ADAL" clId="{327ECE0B-25A6-4975-AF04-0AA0F25C22C8}" dt="2023-11-02T14:52:28.702" v="761" actId="26606"/>
          <ac:spMkLst>
            <pc:docMk/>
            <pc:sldMk cId="0" sldId="261"/>
            <ac:spMk id="22" creationId="{19D32F93-50AC-4C46-A5DB-291C60DDB7BD}"/>
          </ac:spMkLst>
        </pc:spChg>
        <pc:spChg chg="add">
          <ac:chgData name="Max Meiners" userId="f7250841-dba7-4ed7-b6c6-655e4b20640b" providerId="ADAL" clId="{327ECE0B-25A6-4975-AF04-0AA0F25C22C8}" dt="2023-11-02T14:52:28.702" v="761" actId="26606"/>
          <ac:spMkLst>
            <pc:docMk/>
            <pc:sldMk cId="0" sldId="261"/>
            <ac:spMk id="24" creationId="{827DC2C4-B485-428A-BF4A-472D2967F47F}"/>
          </ac:spMkLst>
        </pc:spChg>
        <pc:spChg chg="add">
          <ac:chgData name="Max Meiners" userId="f7250841-dba7-4ed7-b6c6-655e4b20640b" providerId="ADAL" clId="{327ECE0B-25A6-4975-AF04-0AA0F25C22C8}" dt="2023-11-02T14:52:28.702" v="761" actId="26606"/>
          <ac:spMkLst>
            <pc:docMk/>
            <pc:sldMk cId="0" sldId="261"/>
            <ac:spMk id="26" creationId="{EE04B5EB-F158-4507-90DD-BD23620C7CC9}"/>
          </ac:spMkLst>
        </pc:spChg>
        <pc:spChg chg="add del">
          <ac:chgData name="Max Meiners" userId="f7250841-dba7-4ed7-b6c6-655e4b20640b" providerId="ADAL" clId="{327ECE0B-25A6-4975-AF04-0AA0F25C22C8}" dt="2023-11-02T14:46:04.291" v="717" actId="26606"/>
          <ac:spMkLst>
            <pc:docMk/>
            <pc:sldMk cId="0" sldId="261"/>
            <ac:spMk id="1031" creationId="{BCED4D40-4B67-4331-AC48-79B82B4A47D8}"/>
          </ac:spMkLst>
        </pc:spChg>
        <pc:spChg chg="add del">
          <ac:chgData name="Max Meiners" userId="f7250841-dba7-4ed7-b6c6-655e4b20640b" providerId="ADAL" clId="{327ECE0B-25A6-4975-AF04-0AA0F25C22C8}" dt="2023-11-02T14:46:04.291" v="717" actId="26606"/>
          <ac:spMkLst>
            <pc:docMk/>
            <pc:sldMk cId="0" sldId="261"/>
            <ac:spMk id="1033" creationId="{670CEDEF-4F34-412E-84EE-329C1E936AF5}"/>
          </ac:spMkLst>
        </pc:spChg>
        <pc:graphicFrameChg chg="add del mod">
          <ac:chgData name="Max Meiners" userId="f7250841-dba7-4ed7-b6c6-655e4b20640b" providerId="ADAL" clId="{327ECE0B-25A6-4975-AF04-0AA0F25C22C8}" dt="2023-11-02T14:46:54.747" v="722" actId="478"/>
          <ac:graphicFrameMkLst>
            <pc:docMk/>
            <pc:sldMk cId="0" sldId="261"/>
            <ac:graphicFrameMk id="15" creationId="{04C56539-FDB3-C57D-0B91-79A300577544}"/>
          </ac:graphicFrameMkLst>
        </pc:graphicFrameChg>
        <pc:picChg chg="del">
          <ac:chgData name="Max Meiners" userId="f7250841-dba7-4ed7-b6c6-655e4b20640b" providerId="ADAL" clId="{327ECE0B-25A6-4975-AF04-0AA0F25C22C8}" dt="2023-11-02T14:45:35.985" v="702" actId="478"/>
          <ac:picMkLst>
            <pc:docMk/>
            <pc:sldMk cId="0" sldId="261"/>
            <ac:picMk id="4" creationId="{00000000-0000-0000-0000-000000000000}"/>
          </ac:picMkLst>
        </pc:picChg>
        <pc:picChg chg="del">
          <ac:chgData name="Max Meiners" userId="f7250841-dba7-4ed7-b6c6-655e4b20640b" providerId="ADAL" clId="{327ECE0B-25A6-4975-AF04-0AA0F25C22C8}" dt="2023-11-02T14:45:36.336" v="703" actId="478"/>
          <ac:picMkLst>
            <pc:docMk/>
            <pc:sldMk cId="0" sldId="261"/>
            <ac:picMk id="8" creationId="{00000000-0000-0000-0000-000000000000}"/>
          </ac:picMkLst>
        </pc:picChg>
        <pc:picChg chg="del">
          <ac:chgData name="Max Meiners" userId="f7250841-dba7-4ed7-b6c6-655e4b20640b" providerId="ADAL" clId="{327ECE0B-25A6-4975-AF04-0AA0F25C22C8}" dt="2023-11-02T14:45:36.680" v="704" actId="478"/>
          <ac:picMkLst>
            <pc:docMk/>
            <pc:sldMk cId="0" sldId="261"/>
            <ac:picMk id="12" creationId="{00000000-0000-0000-0000-000000000000}"/>
          </ac:picMkLst>
        </pc:picChg>
        <pc:picChg chg="add mod">
          <ac:chgData name="Max Meiners" userId="f7250841-dba7-4ed7-b6c6-655e4b20640b" providerId="ADAL" clId="{327ECE0B-25A6-4975-AF04-0AA0F25C22C8}" dt="2023-11-02T14:52:28.702" v="761" actId="26606"/>
          <ac:picMkLst>
            <pc:docMk/>
            <pc:sldMk cId="0" sldId="261"/>
            <ac:picMk id="17" creationId="{4A4C911E-A6B3-C1DE-1C7E-7A74263649F9}"/>
          </ac:picMkLst>
        </pc:picChg>
        <pc:picChg chg="add mod ord">
          <ac:chgData name="Max Meiners" userId="f7250841-dba7-4ed7-b6c6-655e4b20640b" providerId="ADAL" clId="{327ECE0B-25A6-4975-AF04-0AA0F25C22C8}" dt="2023-11-02T14:53:29.084" v="767" actId="29295"/>
          <ac:picMkLst>
            <pc:docMk/>
            <pc:sldMk cId="0" sldId="261"/>
            <ac:picMk id="19" creationId="{C6E72F0A-74F7-1DFD-37FA-83AA73549D56}"/>
          </ac:picMkLst>
        </pc:picChg>
        <pc:picChg chg="add del mod">
          <ac:chgData name="Max Meiners" userId="f7250841-dba7-4ed7-b6c6-655e4b20640b" providerId="ADAL" clId="{327ECE0B-25A6-4975-AF04-0AA0F25C22C8}" dt="2023-11-02T15:08:21.592" v="1000" actId="478"/>
          <ac:picMkLst>
            <pc:docMk/>
            <pc:sldMk cId="0" sldId="261"/>
            <ac:picMk id="20" creationId="{4F185961-586C-82B6-6D22-2610B3AC0A3A}"/>
          </ac:picMkLst>
        </pc:picChg>
        <pc:picChg chg="add mod">
          <ac:chgData name="Max Meiners" userId="f7250841-dba7-4ed7-b6c6-655e4b20640b" providerId="ADAL" clId="{327ECE0B-25A6-4975-AF04-0AA0F25C22C8}" dt="2023-11-02T15:08:21.988" v="1001"/>
          <ac:picMkLst>
            <pc:docMk/>
            <pc:sldMk cId="0" sldId="261"/>
            <ac:picMk id="21" creationId="{2731AAA3-0F35-AF2A-1BE1-70C284B36C50}"/>
          </ac:picMkLst>
        </pc:picChg>
        <pc:picChg chg="add del mod">
          <ac:chgData name="Max Meiners" userId="f7250841-dba7-4ed7-b6c6-655e4b20640b" providerId="ADAL" clId="{327ECE0B-25A6-4975-AF04-0AA0F25C22C8}" dt="2023-11-02T14:46:44.552" v="718" actId="478"/>
          <ac:picMkLst>
            <pc:docMk/>
            <pc:sldMk cId="0" sldId="261"/>
            <ac:picMk id="1026" creationId="{35E6B83D-88A6-D553-34B5-4A4E00A3FFA3}"/>
          </ac:picMkLst>
        </pc:picChg>
      </pc:sldChg>
      <pc:sldChg chg="addSp modSp">
        <pc:chgData name="Max Meiners" userId="f7250841-dba7-4ed7-b6c6-655e4b20640b" providerId="ADAL" clId="{327ECE0B-25A6-4975-AF04-0AA0F25C22C8}" dt="2023-11-02T15:08:50.116" v="1010"/>
        <pc:sldMkLst>
          <pc:docMk/>
          <pc:sldMk cId="0" sldId="263"/>
        </pc:sldMkLst>
        <pc:picChg chg="add mod">
          <ac:chgData name="Max Meiners" userId="f7250841-dba7-4ed7-b6c6-655e4b20640b" providerId="ADAL" clId="{327ECE0B-25A6-4975-AF04-0AA0F25C22C8}" dt="2023-11-02T15:08:50.116" v="1010"/>
          <ac:picMkLst>
            <pc:docMk/>
            <pc:sldMk cId="0" sldId="263"/>
            <ac:picMk id="19" creationId="{C13EFCE8-D503-1C7C-AF72-88D4EB11304D}"/>
          </ac:picMkLst>
        </pc:picChg>
      </pc:sldChg>
      <pc:sldChg chg="addSp delSp modSp mod modTransition">
        <pc:chgData name="Max Meiners" userId="f7250841-dba7-4ed7-b6c6-655e4b20640b" providerId="ADAL" clId="{327ECE0B-25A6-4975-AF04-0AA0F25C22C8}" dt="2023-11-02T18:30:53.223" v="2377" actId="1076"/>
        <pc:sldMkLst>
          <pc:docMk/>
          <pc:sldMk cId="0" sldId="264"/>
        </pc:sldMkLst>
        <pc:spChg chg="mod">
          <ac:chgData name="Max Meiners" userId="f7250841-dba7-4ed7-b6c6-655e4b20640b" providerId="ADAL" clId="{327ECE0B-25A6-4975-AF04-0AA0F25C22C8}" dt="2023-11-02T18:27:57.335" v="2346" actId="1076"/>
          <ac:spMkLst>
            <pc:docMk/>
            <pc:sldMk cId="0" sldId="264"/>
            <ac:spMk id="4" creationId="{00000000-0000-0000-0000-000000000000}"/>
          </ac:spMkLst>
        </pc:spChg>
        <pc:spChg chg="mod">
          <ac:chgData name="Max Meiners" userId="f7250841-dba7-4ed7-b6c6-655e4b20640b" providerId="ADAL" clId="{327ECE0B-25A6-4975-AF04-0AA0F25C22C8}" dt="2023-11-02T18:28:23.040" v="2349" actId="1076"/>
          <ac:spMkLst>
            <pc:docMk/>
            <pc:sldMk cId="0" sldId="264"/>
            <ac:spMk id="5" creationId="{00000000-0000-0000-0000-000000000000}"/>
          </ac:spMkLst>
        </pc:spChg>
        <pc:spChg chg="mod">
          <ac:chgData name="Max Meiners" userId="f7250841-dba7-4ed7-b6c6-655e4b20640b" providerId="ADAL" clId="{327ECE0B-25A6-4975-AF04-0AA0F25C22C8}" dt="2023-11-02T18:30:24.967" v="2375" actId="255"/>
          <ac:spMkLst>
            <pc:docMk/>
            <pc:sldMk cId="0" sldId="264"/>
            <ac:spMk id="7" creationId="{00000000-0000-0000-0000-000000000000}"/>
          </ac:spMkLst>
        </pc:spChg>
        <pc:spChg chg="mod">
          <ac:chgData name="Max Meiners" userId="f7250841-dba7-4ed7-b6c6-655e4b20640b" providerId="ADAL" clId="{327ECE0B-25A6-4975-AF04-0AA0F25C22C8}" dt="2023-11-02T18:30:29.254" v="2376" actId="255"/>
          <ac:spMkLst>
            <pc:docMk/>
            <pc:sldMk cId="0" sldId="264"/>
            <ac:spMk id="8" creationId="{00000000-0000-0000-0000-000000000000}"/>
          </ac:spMkLst>
        </pc:spChg>
        <pc:spChg chg="del">
          <ac:chgData name="Max Meiners" userId="f7250841-dba7-4ed7-b6c6-655e4b20640b" providerId="ADAL" clId="{327ECE0B-25A6-4975-AF04-0AA0F25C22C8}" dt="2023-11-02T18:26:39.374" v="2333" actId="478"/>
          <ac:spMkLst>
            <pc:docMk/>
            <pc:sldMk cId="0" sldId="264"/>
            <ac:spMk id="10" creationId="{00000000-0000-0000-0000-000000000000}"/>
          </ac:spMkLst>
        </pc:spChg>
        <pc:spChg chg="del">
          <ac:chgData name="Max Meiners" userId="f7250841-dba7-4ed7-b6c6-655e4b20640b" providerId="ADAL" clId="{327ECE0B-25A6-4975-AF04-0AA0F25C22C8}" dt="2023-11-02T18:26:40.367" v="2334" actId="478"/>
          <ac:spMkLst>
            <pc:docMk/>
            <pc:sldMk cId="0" sldId="264"/>
            <ac:spMk id="11" creationId="{00000000-0000-0000-0000-000000000000}"/>
          </ac:spMkLst>
        </pc:spChg>
        <pc:spChg chg="add mod">
          <ac:chgData name="Max Meiners" userId="f7250841-dba7-4ed7-b6c6-655e4b20640b" providerId="ADAL" clId="{327ECE0B-25A6-4975-AF04-0AA0F25C22C8}" dt="2023-11-02T18:30:53.223" v="2377" actId="1076"/>
          <ac:spMkLst>
            <pc:docMk/>
            <pc:sldMk cId="0" sldId="264"/>
            <ac:spMk id="17" creationId="{373EBF00-BED8-5194-BEA1-CB1D21658EAF}"/>
          </ac:spMkLst>
        </pc:spChg>
        <pc:spChg chg="add mod">
          <ac:chgData name="Max Meiners" userId="f7250841-dba7-4ed7-b6c6-655e4b20640b" providerId="ADAL" clId="{327ECE0B-25A6-4975-AF04-0AA0F25C22C8}" dt="2023-11-02T18:28:26.481" v="2350" actId="1076"/>
          <ac:spMkLst>
            <pc:docMk/>
            <pc:sldMk cId="0" sldId="264"/>
            <ac:spMk id="18" creationId="{07E4CA93-110F-94D9-980B-5D153AE8F741}"/>
          </ac:spMkLst>
        </pc:spChg>
        <pc:picChg chg="mod">
          <ac:chgData name="Max Meiners" userId="f7250841-dba7-4ed7-b6c6-655e4b20640b" providerId="ADAL" clId="{327ECE0B-25A6-4975-AF04-0AA0F25C22C8}" dt="2023-11-02T18:27:52.205" v="2345" actId="1076"/>
          <ac:picMkLst>
            <pc:docMk/>
            <pc:sldMk cId="0" sldId="264"/>
            <ac:picMk id="3" creationId="{00000000-0000-0000-0000-000000000000}"/>
          </ac:picMkLst>
        </pc:picChg>
        <pc:picChg chg="del">
          <ac:chgData name="Max Meiners" userId="f7250841-dba7-4ed7-b6c6-655e4b20640b" providerId="ADAL" clId="{327ECE0B-25A6-4975-AF04-0AA0F25C22C8}" dt="2023-11-02T18:26:38.232" v="2332" actId="478"/>
          <ac:picMkLst>
            <pc:docMk/>
            <pc:sldMk cId="0" sldId="264"/>
            <ac:picMk id="9" creationId="{00000000-0000-0000-0000-000000000000}"/>
          </ac:picMkLst>
        </pc:picChg>
        <pc:picChg chg="add mod">
          <ac:chgData name="Max Meiners" userId="f7250841-dba7-4ed7-b6c6-655e4b20640b" providerId="ADAL" clId="{327ECE0B-25A6-4975-AF04-0AA0F25C22C8}" dt="2023-11-02T15:08:51.988" v="1011"/>
          <ac:picMkLst>
            <pc:docMk/>
            <pc:sldMk cId="0" sldId="264"/>
            <ac:picMk id="14" creationId="{B77C18EF-10A9-67EC-0ACD-8E793F8688FD}"/>
          </ac:picMkLst>
        </pc:picChg>
        <pc:picChg chg="add mod">
          <ac:chgData name="Max Meiners" userId="f7250841-dba7-4ed7-b6c6-655e4b20640b" providerId="ADAL" clId="{327ECE0B-25A6-4975-AF04-0AA0F25C22C8}" dt="2023-11-02T18:26:41.224" v="2335"/>
          <ac:picMkLst>
            <pc:docMk/>
            <pc:sldMk cId="0" sldId="264"/>
            <ac:picMk id="16" creationId="{B5953367-5101-7704-5763-919F8DE064B4}"/>
          </ac:picMkLst>
        </pc:picChg>
      </pc:sldChg>
      <pc:sldChg chg="addSp delSp modSp del mod">
        <pc:chgData name="Max Meiners" userId="f7250841-dba7-4ed7-b6c6-655e4b20640b" providerId="ADAL" clId="{327ECE0B-25A6-4975-AF04-0AA0F25C22C8}" dt="2023-11-02T16:18:11.612" v="1637" actId="47"/>
        <pc:sldMkLst>
          <pc:docMk/>
          <pc:sldMk cId="0" sldId="265"/>
        </pc:sldMkLst>
        <pc:picChg chg="mod">
          <ac:chgData name="Max Meiners" userId="f7250841-dba7-4ed7-b6c6-655e4b20640b" providerId="ADAL" clId="{327ECE0B-25A6-4975-AF04-0AA0F25C22C8}" dt="2023-11-02T12:41:51.075" v="36" actId="1076"/>
          <ac:picMkLst>
            <pc:docMk/>
            <pc:sldMk cId="0" sldId="265"/>
            <ac:picMk id="7" creationId="{00000000-0000-0000-0000-000000000000}"/>
          </ac:picMkLst>
        </pc:picChg>
        <pc:picChg chg="add mod">
          <ac:chgData name="Max Meiners" userId="f7250841-dba7-4ed7-b6c6-655e4b20640b" providerId="ADAL" clId="{327ECE0B-25A6-4975-AF04-0AA0F25C22C8}" dt="2023-11-02T12:42:00.001" v="39" actId="1076"/>
          <ac:picMkLst>
            <pc:docMk/>
            <pc:sldMk cId="0" sldId="265"/>
            <ac:picMk id="13" creationId="{503799E3-9A97-40E4-0AE2-D65DC7E06E9D}"/>
          </ac:picMkLst>
        </pc:picChg>
        <pc:inkChg chg="add del">
          <ac:chgData name="Max Meiners" userId="f7250841-dba7-4ed7-b6c6-655e4b20640b" providerId="ADAL" clId="{327ECE0B-25A6-4975-AF04-0AA0F25C22C8}" dt="2023-11-02T12:41:36.624" v="33" actId="9405"/>
          <ac:inkMkLst>
            <pc:docMk/>
            <pc:sldMk cId="0" sldId="265"/>
            <ac:inkMk id="11" creationId="{59AD038A-F43C-430C-356A-01B3C75371D2}"/>
          </ac:inkMkLst>
        </pc:inkChg>
      </pc:sldChg>
      <pc:sldChg chg="addSp delSp modSp mod modTransition setBg">
        <pc:chgData name="Max Meiners" userId="f7250841-dba7-4ed7-b6c6-655e4b20640b" providerId="ADAL" clId="{327ECE0B-25A6-4975-AF04-0AA0F25C22C8}" dt="2023-11-02T17:56:48.905" v="2068" actId="15"/>
        <pc:sldMkLst>
          <pc:docMk/>
          <pc:sldMk cId="0" sldId="266"/>
        </pc:sldMkLst>
        <pc:spChg chg="mod">
          <ac:chgData name="Max Meiners" userId="f7250841-dba7-4ed7-b6c6-655e4b20640b" providerId="ADAL" clId="{327ECE0B-25A6-4975-AF04-0AA0F25C22C8}" dt="2023-11-02T17:54:04.099" v="2000" actId="26606"/>
          <ac:spMkLst>
            <pc:docMk/>
            <pc:sldMk cId="0" sldId="266"/>
            <ac:spMk id="2" creationId="{00000000-0000-0000-0000-000000000000}"/>
          </ac:spMkLst>
        </pc:spChg>
        <pc:spChg chg="del">
          <ac:chgData name="Max Meiners" userId="f7250841-dba7-4ed7-b6c6-655e4b20640b" providerId="ADAL" clId="{327ECE0B-25A6-4975-AF04-0AA0F25C22C8}" dt="2023-11-02T17:53:55.862" v="1997" actId="478"/>
          <ac:spMkLst>
            <pc:docMk/>
            <pc:sldMk cId="0" sldId="266"/>
            <ac:spMk id="3" creationId="{00000000-0000-0000-0000-000000000000}"/>
          </ac:spMkLst>
        </pc:spChg>
        <pc:spChg chg="mod">
          <ac:chgData name="Max Meiners" userId="f7250841-dba7-4ed7-b6c6-655e4b20640b" providerId="ADAL" clId="{327ECE0B-25A6-4975-AF04-0AA0F25C22C8}" dt="2023-11-02T17:56:48.905" v="2068" actId="15"/>
          <ac:spMkLst>
            <pc:docMk/>
            <pc:sldMk cId="0" sldId="266"/>
            <ac:spMk id="4" creationId="{00000000-0000-0000-0000-000000000000}"/>
          </ac:spMkLst>
        </pc:spChg>
        <pc:spChg chg="add">
          <ac:chgData name="Max Meiners" userId="f7250841-dba7-4ed7-b6c6-655e4b20640b" providerId="ADAL" clId="{327ECE0B-25A6-4975-AF04-0AA0F25C22C8}" dt="2023-11-02T17:54:04.099" v="2000" actId="26606"/>
          <ac:spMkLst>
            <pc:docMk/>
            <pc:sldMk cId="0" sldId="266"/>
            <ac:spMk id="12" creationId="{D009D6D5-DAC2-4A8B-A17A-E206B9012D09}"/>
          </ac:spMkLst>
        </pc:spChg>
        <pc:picChg chg="add mod">
          <ac:chgData name="Max Meiners" userId="f7250841-dba7-4ed7-b6c6-655e4b20640b" providerId="ADAL" clId="{327ECE0B-25A6-4975-AF04-0AA0F25C22C8}" dt="2023-11-02T15:08:53.550" v="1012"/>
          <ac:picMkLst>
            <pc:docMk/>
            <pc:sldMk cId="0" sldId="266"/>
            <ac:picMk id="5" creationId="{B7FAF42C-0B6E-4B56-6DFD-9548612CB6CF}"/>
          </ac:picMkLst>
        </pc:picChg>
        <pc:picChg chg="ord">
          <ac:chgData name="Max Meiners" userId="f7250841-dba7-4ed7-b6c6-655e4b20640b" providerId="ADAL" clId="{327ECE0B-25A6-4975-AF04-0AA0F25C22C8}" dt="2023-11-02T17:54:04.099" v="2000" actId="26606"/>
          <ac:picMkLst>
            <pc:docMk/>
            <pc:sldMk cId="0" sldId="266"/>
            <ac:picMk id="6" creationId="{D736EA7C-8EB5-9D8F-843B-987B2E1D01F6}"/>
          </ac:picMkLst>
        </pc:picChg>
        <pc:picChg chg="add mod">
          <ac:chgData name="Max Meiners" userId="f7250841-dba7-4ed7-b6c6-655e4b20640b" providerId="ADAL" clId="{327ECE0B-25A6-4975-AF04-0AA0F25C22C8}" dt="2023-11-02T17:54:04.099" v="2000" actId="26606"/>
          <ac:picMkLst>
            <pc:docMk/>
            <pc:sldMk cId="0" sldId="266"/>
            <ac:picMk id="7" creationId="{FD319C51-66BA-7893-A4CC-FCA5A098F167}"/>
          </ac:picMkLst>
        </pc:picChg>
      </pc:sldChg>
      <pc:sldChg chg="addSp delSp modSp del mod">
        <pc:chgData name="Max Meiners" userId="f7250841-dba7-4ed7-b6c6-655e4b20640b" providerId="ADAL" clId="{327ECE0B-25A6-4975-AF04-0AA0F25C22C8}" dt="2023-11-02T14:16:45.701" v="503" actId="47"/>
        <pc:sldMkLst>
          <pc:docMk/>
          <pc:sldMk cId="4019295760" sldId="267"/>
        </pc:sldMkLst>
        <pc:spChg chg="del">
          <ac:chgData name="Max Meiners" userId="f7250841-dba7-4ed7-b6c6-655e4b20640b" providerId="ADAL" clId="{327ECE0B-25A6-4975-AF04-0AA0F25C22C8}" dt="2023-11-02T12:38:25.596" v="1"/>
          <ac:spMkLst>
            <pc:docMk/>
            <pc:sldMk cId="4019295760" sldId="267"/>
            <ac:spMk id="2" creationId="{6B91729B-587E-C77A-3E03-92B45AB94F59}"/>
          </ac:spMkLst>
        </pc:spChg>
        <pc:spChg chg="add mod">
          <ac:chgData name="Max Meiners" userId="f7250841-dba7-4ed7-b6c6-655e4b20640b" providerId="ADAL" clId="{327ECE0B-25A6-4975-AF04-0AA0F25C22C8}" dt="2023-11-02T12:39:14.474" v="16" actId="207"/>
          <ac:spMkLst>
            <pc:docMk/>
            <pc:sldMk cId="4019295760" sldId="267"/>
            <ac:spMk id="3" creationId="{F449811B-DE18-7A88-684B-69720A5DF324}"/>
          </ac:spMkLst>
        </pc:spChg>
      </pc:sldChg>
      <pc:sldChg chg="addSp delSp modSp new del mod ord">
        <pc:chgData name="Max Meiners" userId="f7250841-dba7-4ed7-b6c6-655e4b20640b" providerId="ADAL" clId="{327ECE0B-25A6-4975-AF04-0AA0F25C22C8}" dt="2023-11-02T16:17:50.936" v="1636" actId="47"/>
        <pc:sldMkLst>
          <pc:docMk/>
          <pc:sldMk cId="2627070400" sldId="268"/>
        </pc:sldMkLst>
        <pc:spChg chg="add mod">
          <ac:chgData name="Max Meiners" userId="f7250841-dba7-4ed7-b6c6-655e4b20640b" providerId="ADAL" clId="{327ECE0B-25A6-4975-AF04-0AA0F25C22C8}" dt="2023-11-02T12:40:40.214" v="31" actId="20577"/>
          <ac:spMkLst>
            <pc:docMk/>
            <pc:sldMk cId="2627070400" sldId="268"/>
            <ac:spMk id="2" creationId="{DF29F950-2AB4-D850-B74E-C4C97D8D1653}"/>
          </ac:spMkLst>
        </pc:spChg>
        <pc:spChg chg="mod">
          <ac:chgData name="Max Meiners" userId="f7250841-dba7-4ed7-b6c6-655e4b20640b" providerId="ADAL" clId="{327ECE0B-25A6-4975-AF04-0AA0F25C22C8}" dt="2023-11-02T14:18:34.760" v="511" actId="20577"/>
          <ac:spMkLst>
            <pc:docMk/>
            <pc:sldMk cId="2627070400" sldId="268"/>
            <ac:spMk id="3" creationId="{114E06F6-4FD2-3262-723B-083CF1CB1066}"/>
          </ac:spMkLst>
        </pc:spChg>
        <pc:spChg chg="add mod">
          <ac:chgData name="Max Meiners" userId="f7250841-dba7-4ed7-b6c6-655e4b20640b" providerId="ADAL" clId="{327ECE0B-25A6-4975-AF04-0AA0F25C22C8}" dt="2023-11-02T14:19:08.493" v="577" actId="5793"/>
          <ac:spMkLst>
            <pc:docMk/>
            <pc:sldMk cId="2627070400" sldId="268"/>
            <ac:spMk id="4" creationId="{002FFD6E-B178-0E80-8C7A-2D6C5AA2CC8E}"/>
          </ac:spMkLst>
        </pc:spChg>
        <pc:spChg chg="mod">
          <ac:chgData name="Max Meiners" userId="f7250841-dba7-4ed7-b6c6-655e4b20640b" providerId="ADAL" clId="{327ECE0B-25A6-4975-AF04-0AA0F25C22C8}" dt="2023-11-02T14:18:47.320" v="519" actId="20577"/>
          <ac:spMkLst>
            <pc:docMk/>
            <pc:sldMk cId="2627070400" sldId="268"/>
            <ac:spMk id="9" creationId="{39FC9028-624D-DD29-0984-0F63C8EBBFA4}"/>
          </ac:spMkLst>
        </pc:spChg>
        <pc:spChg chg="mod">
          <ac:chgData name="Max Meiners" userId="f7250841-dba7-4ed7-b6c6-655e4b20640b" providerId="ADAL" clId="{327ECE0B-25A6-4975-AF04-0AA0F25C22C8}" dt="2023-11-02T14:18:43.440" v="515" actId="20577"/>
          <ac:spMkLst>
            <pc:docMk/>
            <pc:sldMk cId="2627070400" sldId="268"/>
            <ac:spMk id="10" creationId="{8DE05460-22C3-1792-0877-3A505603A68A}"/>
          </ac:spMkLst>
        </pc:spChg>
        <pc:spChg chg="del">
          <ac:chgData name="Max Meiners" userId="f7250841-dba7-4ed7-b6c6-655e4b20640b" providerId="ADAL" clId="{327ECE0B-25A6-4975-AF04-0AA0F25C22C8}" dt="2023-11-02T13:08:22.274" v="52" actId="478"/>
          <ac:spMkLst>
            <pc:docMk/>
            <pc:sldMk cId="2627070400" sldId="268"/>
            <ac:spMk id="11" creationId="{E597D21D-33E2-8446-C756-D7C666468A99}"/>
          </ac:spMkLst>
        </pc:spChg>
        <pc:spChg chg="mod">
          <ac:chgData name="Max Meiners" userId="f7250841-dba7-4ed7-b6c6-655e4b20640b" providerId="ADAL" clId="{327ECE0B-25A6-4975-AF04-0AA0F25C22C8}" dt="2023-11-02T14:18:26.584" v="507" actId="20577"/>
          <ac:spMkLst>
            <pc:docMk/>
            <pc:sldMk cId="2627070400" sldId="268"/>
            <ac:spMk id="13" creationId="{F2A6B79A-1082-8395-E2C7-6D51846CDDBE}"/>
          </ac:spMkLst>
        </pc:spChg>
        <pc:picChg chg="add mod">
          <ac:chgData name="Max Meiners" userId="f7250841-dba7-4ed7-b6c6-655e4b20640b" providerId="ADAL" clId="{327ECE0B-25A6-4975-AF04-0AA0F25C22C8}" dt="2023-11-02T15:07:59.277" v="995"/>
          <ac:picMkLst>
            <pc:docMk/>
            <pc:sldMk cId="2627070400" sldId="268"/>
            <ac:picMk id="25" creationId="{2A9F2D80-474B-C18C-9AEB-6AEF838E9E21}"/>
          </ac:picMkLst>
        </pc:picChg>
        <pc:picChg chg="add del mod">
          <ac:chgData name="Max Meiners" userId="f7250841-dba7-4ed7-b6c6-655e4b20640b" providerId="ADAL" clId="{327ECE0B-25A6-4975-AF04-0AA0F25C22C8}" dt="2023-11-02T15:28:38.964" v="1152" actId="21"/>
          <ac:picMkLst>
            <pc:docMk/>
            <pc:sldMk cId="2627070400" sldId="268"/>
            <ac:picMk id="27" creationId="{9068E16E-C1EC-A269-9C61-5F244575BD50}"/>
          </ac:picMkLst>
        </pc:picChg>
        <pc:picChg chg="add del mod">
          <ac:chgData name="Max Meiners" userId="f7250841-dba7-4ed7-b6c6-655e4b20640b" providerId="ADAL" clId="{327ECE0B-25A6-4975-AF04-0AA0F25C22C8}" dt="2023-11-02T15:28:38.964" v="1152" actId="21"/>
          <ac:picMkLst>
            <pc:docMk/>
            <pc:sldMk cId="2627070400" sldId="268"/>
            <ac:picMk id="29" creationId="{67E1E498-7743-2375-8417-070D7725F1A8}"/>
          </ac:picMkLst>
        </pc:picChg>
      </pc:sldChg>
      <pc:sldChg chg="addSp modSp new mod">
        <pc:chgData name="Max Meiners" userId="f7250841-dba7-4ed7-b6c6-655e4b20640b" providerId="ADAL" clId="{327ECE0B-25A6-4975-AF04-0AA0F25C22C8}" dt="2023-11-02T13:00:20.275" v="51" actId="20577"/>
        <pc:sldMkLst>
          <pc:docMk/>
          <pc:sldMk cId="1761898831" sldId="269"/>
        </pc:sldMkLst>
        <pc:spChg chg="add mod">
          <ac:chgData name="Max Meiners" userId="f7250841-dba7-4ed7-b6c6-655e4b20640b" providerId="ADAL" clId="{327ECE0B-25A6-4975-AF04-0AA0F25C22C8}" dt="2023-11-02T13:00:20.275" v="51" actId="20577"/>
          <ac:spMkLst>
            <pc:docMk/>
            <pc:sldMk cId="1761898831" sldId="269"/>
            <ac:spMk id="2" creationId="{53A70C17-5B77-4D55-DE29-F83B72AD0D59}"/>
          </ac:spMkLst>
        </pc:spChg>
      </pc:sldChg>
      <pc:sldChg chg="addSp delSp modSp modTransition">
        <pc:chgData name="Max Meiners" userId="f7250841-dba7-4ed7-b6c6-655e4b20640b" providerId="ADAL" clId="{327ECE0B-25A6-4975-AF04-0AA0F25C22C8}" dt="2023-11-02T18:35:43.512" v="2392"/>
        <pc:sldMkLst>
          <pc:docMk/>
          <pc:sldMk cId="1465769359" sldId="270"/>
        </pc:sldMkLst>
        <pc:picChg chg="add del mod">
          <ac:chgData name="Max Meiners" userId="f7250841-dba7-4ed7-b6c6-655e4b20640b" providerId="ADAL" clId="{327ECE0B-25A6-4975-AF04-0AA0F25C22C8}" dt="2023-11-02T15:07:24.664" v="985" actId="478"/>
          <ac:picMkLst>
            <pc:docMk/>
            <pc:sldMk cId="1465769359" sldId="270"/>
            <ac:picMk id="14" creationId="{C4567E4E-3A4C-B2A1-46C4-83FE3C13EFCC}"/>
          </ac:picMkLst>
        </pc:picChg>
        <pc:picChg chg="add mod">
          <ac:chgData name="Max Meiners" userId="f7250841-dba7-4ed7-b6c6-655e4b20640b" providerId="ADAL" clId="{327ECE0B-25A6-4975-AF04-0AA0F25C22C8}" dt="2023-11-02T15:07:23.268" v="984"/>
          <ac:picMkLst>
            <pc:docMk/>
            <pc:sldMk cId="1465769359" sldId="270"/>
            <ac:picMk id="16" creationId="{D85A83B3-7CD1-6E57-F194-FF6349BB681C}"/>
          </ac:picMkLst>
        </pc:picChg>
      </pc:sldChg>
      <pc:sldChg chg="addSp delSp modSp add del mod ord">
        <pc:chgData name="Max Meiners" userId="f7250841-dba7-4ed7-b6c6-655e4b20640b" providerId="ADAL" clId="{327ECE0B-25A6-4975-AF04-0AA0F25C22C8}" dt="2023-11-02T14:16:25.562" v="502" actId="47"/>
        <pc:sldMkLst>
          <pc:docMk/>
          <pc:sldMk cId="2896071640" sldId="271"/>
        </pc:sldMkLst>
        <pc:picChg chg="add del mod">
          <ac:chgData name="Max Meiners" userId="f7250841-dba7-4ed7-b6c6-655e4b20640b" providerId="ADAL" clId="{327ECE0B-25A6-4975-AF04-0AA0F25C22C8}" dt="2023-11-02T13:58:03.177" v="184" actId="478"/>
          <ac:picMkLst>
            <pc:docMk/>
            <pc:sldMk cId="2896071640" sldId="271"/>
            <ac:picMk id="10" creationId="{18805556-9984-6544-8A0F-0AA4A148C35E}"/>
          </ac:picMkLst>
        </pc:picChg>
        <pc:picChg chg="add del mod">
          <ac:chgData name="Max Meiners" userId="f7250841-dba7-4ed7-b6c6-655e4b20640b" providerId="ADAL" clId="{327ECE0B-25A6-4975-AF04-0AA0F25C22C8}" dt="2023-11-02T13:58:03.834" v="185" actId="478"/>
          <ac:picMkLst>
            <pc:docMk/>
            <pc:sldMk cId="2896071640" sldId="271"/>
            <ac:picMk id="12" creationId="{AA86C76D-4917-2787-BD69-4F0A92CC5E55}"/>
          </ac:picMkLst>
        </pc:picChg>
      </pc:sldChg>
      <pc:sldChg chg="addSp delSp modSp new mod modTransition setBg">
        <pc:chgData name="Max Meiners" userId="f7250841-dba7-4ed7-b6c6-655e4b20640b" providerId="ADAL" clId="{327ECE0B-25A6-4975-AF04-0AA0F25C22C8}" dt="2023-11-02T16:36:06.601" v="1843"/>
        <pc:sldMkLst>
          <pc:docMk/>
          <pc:sldMk cId="1511921898" sldId="272"/>
        </pc:sldMkLst>
        <pc:spChg chg="add mod ord">
          <ac:chgData name="Max Meiners" userId="f7250841-dba7-4ed7-b6c6-655e4b20640b" providerId="ADAL" clId="{327ECE0B-25A6-4975-AF04-0AA0F25C22C8}" dt="2023-11-02T13:51:29.890" v="112" actId="26606"/>
          <ac:spMkLst>
            <pc:docMk/>
            <pc:sldMk cId="1511921898" sldId="272"/>
            <ac:spMk id="6" creationId="{788CD5E7-DF37-E9D3-57D2-D247A0143368}"/>
          </ac:spMkLst>
        </pc:spChg>
        <pc:spChg chg="add mod">
          <ac:chgData name="Max Meiners" userId="f7250841-dba7-4ed7-b6c6-655e4b20640b" providerId="ADAL" clId="{327ECE0B-25A6-4975-AF04-0AA0F25C22C8}" dt="2023-11-02T14:05:41.216" v="437" actId="20577"/>
          <ac:spMkLst>
            <pc:docMk/>
            <pc:sldMk cId="1511921898" sldId="272"/>
            <ac:spMk id="7" creationId="{27F30DFB-348D-0815-775E-32EA5336E645}"/>
          </ac:spMkLst>
        </pc:spChg>
        <pc:spChg chg="add del">
          <ac:chgData name="Max Meiners" userId="f7250841-dba7-4ed7-b6c6-655e4b20640b" providerId="ADAL" clId="{327ECE0B-25A6-4975-AF04-0AA0F25C22C8}" dt="2023-11-02T13:36:49.836" v="71" actId="26606"/>
          <ac:spMkLst>
            <pc:docMk/>
            <pc:sldMk cId="1511921898" sldId="272"/>
            <ac:spMk id="8" creationId="{854ECEBE-9353-406C-9313-02A517A310EF}"/>
          </ac:spMkLst>
        </pc:spChg>
        <pc:spChg chg="add del">
          <ac:chgData name="Max Meiners" userId="f7250841-dba7-4ed7-b6c6-655e4b20640b" providerId="ADAL" clId="{327ECE0B-25A6-4975-AF04-0AA0F25C22C8}" dt="2023-11-02T13:36:49.836" v="71" actId="26606"/>
          <ac:spMkLst>
            <pc:docMk/>
            <pc:sldMk cId="1511921898" sldId="272"/>
            <ac:spMk id="10" creationId="{86806086-A782-4311-A63B-1A68574D8067}"/>
          </ac:spMkLst>
        </pc:spChg>
        <pc:spChg chg="add del">
          <ac:chgData name="Max Meiners" userId="f7250841-dba7-4ed7-b6c6-655e4b20640b" providerId="ADAL" clId="{327ECE0B-25A6-4975-AF04-0AA0F25C22C8}" dt="2023-11-02T13:36:49.836" v="71" actId="26606"/>
          <ac:spMkLst>
            <pc:docMk/>
            <pc:sldMk cId="1511921898" sldId="272"/>
            <ac:spMk id="12" creationId="{CE71458B-DF80-43DF-9693-2EC3878ACAB5}"/>
          </ac:spMkLst>
        </pc:spChg>
        <pc:spChg chg="add del">
          <ac:chgData name="Max Meiners" userId="f7250841-dba7-4ed7-b6c6-655e4b20640b" providerId="ADAL" clId="{327ECE0B-25A6-4975-AF04-0AA0F25C22C8}" dt="2023-11-02T13:36:49.836" v="71" actId="26606"/>
          <ac:spMkLst>
            <pc:docMk/>
            <pc:sldMk cId="1511921898" sldId="272"/>
            <ac:spMk id="14" creationId="{DE1994AC-22D1-4B48-9EDA-BE373E704567}"/>
          </ac:spMkLst>
        </pc:spChg>
        <pc:spChg chg="add del">
          <ac:chgData name="Max Meiners" userId="f7250841-dba7-4ed7-b6c6-655e4b20640b" providerId="ADAL" clId="{327ECE0B-25A6-4975-AF04-0AA0F25C22C8}" dt="2023-11-02T13:36:49.836" v="71" actId="26606"/>
          <ac:spMkLst>
            <pc:docMk/>
            <pc:sldMk cId="1511921898" sldId="272"/>
            <ac:spMk id="16" creationId="{22220111-5018-4EB7-A38B-79BD37F7C095}"/>
          </ac:spMkLst>
        </pc:spChg>
        <pc:spChg chg="add del">
          <ac:chgData name="Max Meiners" userId="f7250841-dba7-4ed7-b6c6-655e4b20640b" providerId="ADAL" clId="{327ECE0B-25A6-4975-AF04-0AA0F25C22C8}" dt="2023-11-02T13:36:50.814" v="73" actId="26606"/>
          <ac:spMkLst>
            <pc:docMk/>
            <pc:sldMk cId="1511921898" sldId="272"/>
            <ac:spMk id="18" creationId="{D99D2C73-08B0-4F6B-A8E9-4651E6BDBE48}"/>
          </ac:spMkLst>
        </pc:spChg>
        <pc:spChg chg="add del">
          <ac:chgData name="Max Meiners" userId="f7250841-dba7-4ed7-b6c6-655e4b20640b" providerId="ADAL" clId="{327ECE0B-25A6-4975-AF04-0AA0F25C22C8}" dt="2023-11-02T13:36:50.814" v="73" actId="26606"/>
          <ac:spMkLst>
            <pc:docMk/>
            <pc:sldMk cId="1511921898" sldId="272"/>
            <ac:spMk id="19" creationId="{968DB88C-7EF2-487C-85D1-848F61F13E3F}"/>
          </ac:spMkLst>
        </pc:spChg>
        <pc:spChg chg="add del">
          <ac:chgData name="Max Meiners" userId="f7250841-dba7-4ed7-b6c6-655e4b20640b" providerId="ADAL" clId="{327ECE0B-25A6-4975-AF04-0AA0F25C22C8}" dt="2023-11-02T13:37:15.779" v="75" actId="26606"/>
          <ac:spMkLst>
            <pc:docMk/>
            <pc:sldMk cId="1511921898" sldId="272"/>
            <ac:spMk id="21" creationId="{854ECEBE-9353-406C-9313-02A517A310EF}"/>
          </ac:spMkLst>
        </pc:spChg>
        <pc:spChg chg="add del">
          <ac:chgData name="Max Meiners" userId="f7250841-dba7-4ed7-b6c6-655e4b20640b" providerId="ADAL" clId="{327ECE0B-25A6-4975-AF04-0AA0F25C22C8}" dt="2023-11-02T13:37:15.779" v="75" actId="26606"/>
          <ac:spMkLst>
            <pc:docMk/>
            <pc:sldMk cId="1511921898" sldId="272"/>
            <ac:spMk id="22" creationId="{86806086-A782-4311-A63B-1A68574D8067}"/>
          </ac:spMkLst>
        </pc:spChg>
        <pc:spChg chg="add del">
          <ac:chgData name="Max Meiners" userId="f7250841-dba7-4ed7-b6c6-655e4b20640b" providerId="ADAL" clId="{327ECE0B-25A6-4975-AF04-0AA0F25C22C8}" dt="2023-11-02T13:37:15.779" v="75" actId="26606"/>
          <ac:spMkLst>
            <pc:docMk/>
            <pc:sldMk cId="1511921898" sldId="272"/>
            <ac:spMk id="23" creationId="{CE71458B-DF80-43DF-9693-2EC3878ACAB5}"/>
          </ac:spMkLst>
        </pc:spChg>
        <pc:spChg chg="add del">
          <ac:chgData name="Max Meiners" userId="f7250841-dba7-4ed7-b6c6-655e4b20640b" providerId="ADAL" clId="{327ECE0B-25A6-4975-AF04-0AA0F25C22C8}" dt="2023-11-02T13:37:15.779" v="75" actId="26606"/>
          <ac:spMkLst>
            <pc:docMk/>
            <pc:sldMk cId="1511921898" sldId="272"/>
            <ac:spMk id="24" creationId="{DE1994AC-22D1-4B48-9EDA-BE373E704567}"/>
          </ac:spMkLst>
        </pc:spChg>
        <pc:spChg chg="add del">
          <ac:chgData name="Max Meiners" userId="f7250841-dba7-4ed7-b6c6-655e4b20640b" providerId="ADAL" clId="{327ECE0B-25A6-4975-AF04-0AA0F25C22C8}" dt="2023-11-02T13:37:15.779" v="75" actId="26606"/>
          <ac:spMkLst>
            <pc:docMk/>
            <pc:sldMk cId="1511921898" sldId="272"/>
            <ac:spMk id="25" creationId="{22220111-5018-4EB7-A38B-79BD37F7C095}"/>
          </ac:spMkLst>
        </pc:spChg>
        <pc:spChg chg="add del">
          <ac:chgData name="Max Meiners" userId="f7250841-dba7-4ed7-b6c6-655e4b20640b" providerId="ADAL" clId="{327ECE0B-25A6-4975-AF04-0AA0F25C22C8}" dt="2023-11-02T13:37:29.207" v="77" actId="26606"/>
          <ac:spMkLst>
            <pc:docMk/>
            <pc:sldMk cId="1511921898" sldId="272"/>
            <ac:spMk id="27" creationId="{23F913F6-F63F-48B0-A7AF-926A7153D62C}"/>
          </ac:spMkLst>
        </pc:spChg>
        <pc:spChg chg="add del">
          <ac:chgData name="Max Meiners" userId="f7250841-dba7-4ed7-b6c6-655e4b20640b" providerId="ADAL" clId="{327ECE0B-25A6-4975-AF04-0AA0F25C22C8}" dt="2023-11-02T13:37:29.207" v="77" actId="26606"/>
          <ac:spMkLst>
            <pc:docMk/>
            <pc:sldMk cId="1511921898" sldId="272"/>
            <ac:spMk id="28" creationId="{07BFFC13-2799-44A2-A567-CEE04002BD2F}"/>
          </ac:spMkLst>
        </pc:spChg>
        <pc:spChg chg="add del">
          <ac:chgData name="Max Meiners" userId="f7250841-dba7-4ed7-b6c6-655e4b20640b" providerId="ADAL" clId="{327ECE0B-25A6-4975-AF04-0AA0F25C22C8}" dt="2023-11-02T13:37:29.207" v="77" actId="26606"/>
          <ac:spMkLst>
            <pc:docMk/>
            <pc:sldMk cId="1511921898" sldId="272"/>
            <ac:spMk id="29" creationId="{0E7AFD98-0C20-4002-94A1-A343CE3E2C1D}"/>
          </ac:spMkLst>
        </pc:spChg>
        <pc:spChg chg="add del">
          <ac:chgData name="Max Meiners" userId="f7250841-dba7-4ed7-b6c6-655e4b20640b" providerId="ADAL" clId="{327ECE0B-25A6-4975-AF04-0AA0F25C22C8}" dt="2023-11-02T13:37:29.207" v="77" actId="26606"/>
          <ac:spMkLst>
            <pc:docMk/>
            <pc:sldMk cId="1511921898" sldId="272"/>
            <ac:spMk id="30" creationId="{C3EF5342-2828-4B40-9776-872CF7FCAD37}"/>
          </ac:spMkLst>
        </pc:spChg>
        <pc:spChg chg="add del">
          <ac:chgData name="Max Meiners" userId="f7250841-dba7-4ed7-b6c6-655e4b20640b" providerId="ADAL" clId="{327ECE0B-25A6-4975-AF04-0AA0F25C22C8}" dt="2023-11-02T13:37:29.207" v="77" actId="26606"/>
          <ac:spMkLst>
            <pc:docMk/>
            <pc:sldMk cId="1511921898" sldId="272"/>
            <ac:spMk id="31" creationId="{AE2D9032-6C33-4FC4-B12D-A43A532EF7A1}"/>
          </ac:spMkLst>
        </pc:spChg>
        <pc:spChg chg="add del">
          <ac:chgData name="Max Meiners" userId="f7250841-dba7-4ed7-b6c6-655e4b20640b" providerId="ADAL" clId="{327ECE0B-25A6-4975-AF04-0AA0F25C22C8}" dt="2023-11-02T13:50:42.732" v="110" actId="26606"/>
          <ac:spMkLst>
            <pc:docMk/>
            <pc:sldMk cId="1511921898" sldId="272"/>
            <ac:spMk id="33" creationId="{854ECEBE-9353-406C-9313-02A517A310EF}"/>
          </ac:spMkLst>
        </pc:spChg>
        <pc:spChg chg="add del">
          <ac:chgData name="Max Meiners" userId="f7250841-dba7-4ed7-b6c6-655e4b20640b" providerId="ADAL" clId="{327ECE0B-25A6-4975-AF04-0AA0F25C22C8}" dt="2023-11-02T13:50:42.732" v="110" actId="26606"/>
          <ac:spMkLst>
            <pc:docMk/>
            <pc:sldMk cId="1511921898" sldId="272"/>
            <ac:spMk id="34" creationId="{86806086-A782-4311-A63B-1A68574D8067}"/>
          </ac:spMkLst>
        </pc:spChg>
        <pc:spChg chg="add del">
          <ac:chgData name="Max Meiners" userId="f7250841-dba7-4ed7-b6c6-655e4b20640b" providerId="ADAL" clId="{327ECE0B-25A6-4975-AF04-0AA0F25C22C8}" dt="2023-11-02T13:50:42.732" v="110" actId="26606"/>
          <ac:spMkLst>
            <pc:docMk/>
            <pc:sldMk cId="1511921898" sldId="272"/>
            <ac:spMk id="35" creationId="{CE71458B-DF80-43DF-9693-2EC3878ACAB5}"/>
          </ac:spMkLst>
        </pc:spChg>
        <pc:spChg chg="add del">
          <ac:chgData name="Max Meiners" userId="f7250841-dba7-4ed7-b6c6-655e4b20640b" providerId="ADAL" clId="{327ECE0B-25A6-4975-AF04-0AA0F25C22C8}" dt="2023-11-02T13:50:42.732" v="110" actId="26606"/>
          <ac:spMkLst>
            <pc:docMk/>
            <pc:sldMk cId="1511921898" sldId="272"/>
            <ac:spMk id="36" creationId="{DE1994AC-22D1-4B48-9EDA-BE373E704567}"/>
          </ac:spMkLst>
        </pc:spChg>
        <pc:spChg chg="add del">
          <ac:chgData name="Max Meiners" userId="f7250841-dba7-4ed7-b6c6-655e4b20640b" providerId="ADAL" clId="{327ECE0B-25A6-4975-AF04-0AA0F25C22C8}" dt="2023-11-02T13:50:42.732" v="110" actId="26606"/>
          <ac:spMkLst>
            <pc:docMk/>
            <pc:sldMk cId="1511921898" sldId="272"/>
            <ac:spMk id="37" creationId="{22220111-5018-4EB7-A38B-79BD37F7C095}"/>
          </ac:spMkLst>
        </pc:spChg>
        <pc:spChg chg="add del">
          <ac:chgData name="Max Meiners" userId="f7250841-dba7-4ed7-b6c6-655e4b20640b" providerId="ADAL" clId="{327ECE0B-25A6-4975-AF04-0AA0F25C22C8}" dt="2023-11-02T13:50:30.218" v="107" actId="26606"/>
          <ac:spMkLst>
            <pc:docMk/>
            <pc:sldMk cId="1511921898" sldId="272"/>
            <ac:spMk id="42" creationId="{262ABC4B-37D8-4218-BDD8-6DF6A00C0C80}"/>
          </ac:spMkLst>
        </pc:spChg>
        <pc:spChg chg="add del">
          <ac:chgData name="Max Meiners" userId="f7250841-dba7-4ed7-b6c6-655e4b20640b" providerId="ADAL" clId="{327ECE0B-25A6-4975-AF04-0AA0F25C22C8}" dt="2023-11-02T13:50:26.955" v="105" actId="26606"/>
          <ac:spMkLst>
            <pc:docMk/>
            <pc:sldMk cId="1511921898" sldId="272"/>
            <ac:spMk id="44" creationId="{6C2997EE-0889-44C3-AC0D-18F26AC9AAAB}"/>
          </ac:spMkLst>
        </pc:spChg>
        <pc:spChg chg="add del">
          <ac:chgData name="Max Meiners" userId="f7250841-dba7-4ed7-b6c6-655e4b20640b" providerId="ADAL" clId="{327ECE0B-25A6-4975-AF04-0AA0F25C22C8}" dt="2023-11-02T13:49:52.831" v="89" actId="26606"/>
          <ac:spMkLst>
            <pc:docMk/>
            <pc:sldMk cId="1511921898" sldId="272"/>
            <ac:spMk id="47" creationId="{42A4FC2C-047E-45A5-965D-8E1E3BF09BC6}"/>
          </ac:spMkLst>
        </pc:spChg>
        <pc:spChg chg="add del">
          <ac:chgData name="Max Meiners" userId="f7250841-dba7-4ed7-b6c6-655e4b20640b" providerId="ADAL" clId="{327ECE0B-25A6-4975-AF04-0AA0F25C22C8}" dt="2023-11-02T13:49:53.287" v="91" actId="26606"/>
          <ac:spMkLst>
            <pc:docMk/>
            <pc:sldMk cId="1511921898" sldId="272"/>
            <ac:spMk id="49" creationId="{D2B82E2D-5822-450E-85CC-AE5EDD01ECD9}"/>
          </ac:spMkLst>
        </pc:spChg>
        <pc:spChg chg="add del">
          <ac:chgData name="Max Meiners" userId="f7250841-dba7-4ed7-b6c6-655e4b20640b" providerId="ADAL" clId="{327ECE0B-25A6-4975-AF04-0AA0F25C22C8}" dt="2023-11-02T13:49:54.332" v="93" actId="26606"/>
          <ac:spMkLst>
            <pc:docMk/>
            <pc:sldMk cId="1511921898" sldId="272"/>
            <ac:spMk id="51" creationId="{EB1CEFBF-6F09-4052-862B-E219DA15757E}"/>
          </ac:spMkLst>
        </pc:spChg>
        <pc:spChg chg="add del">
          <ac:chgData name="Max Meiners" userId="f7250841-dba7-4ed7-b6c6-655e4b20640b" providerId="ADAL" clId="{327ECE0B-25A6-4975-AF04-0AA0F25C22C8}" dt="2023-11-02T13:49:54.332" v="93" actId="26606"/>
          <ac:spMkLst>
            <pc:docMk/>
            <pc:sldMk cId="1511921898" sldId="272"/>
            <ac:spMk id="52" creationId="{56827C3C-D52F-46CE-A441-3CD6A1A6A0A2}"/>
          </ac:spMkLst>
        </pc:spChg>
        <pc:spChg chg="add del">
          <ac:chgData name="Max Meiners" userId="f7250841-dba7-4ed7-b6c6-655e4b20640b" providerId="ADAL" clId="{327ECE0B-25A6-4975-AF04-0AA0F25C22C8}" dt="2023-11-02T13:49:54.332" v="93" actId="26606"/>
          <ac:spMkLst>
            <pc:docMk/>
            <pc:sldMk cId="1511921898" sldId="272"/>
            <ac:spMk id="53" creationId="{BCB5D417-2A71-445D-B4C7-9E814D633D33}"/>
          </ac:spMkLst>
        </pc:spChg>
        <pc:spChg chg="add del">
          <ac:chgData name="Max Meiners" userId="f7250841-dba7-4ed7-b6c6-655e4b20640b" providerId="ADAL" clId="{327ECE0B-25A6-4975-AF04-0AA0F25C22C8}" dt="2023-11-02T13:49:54.332" v="93" actId="26606"/>
          <ac:spMkLst>
            <pc:docMk/>
            <pc:sldMk cId="1511921898" sldId="272"/>
            <ac:spMk id="54" creationId="{F52A8B51-0A89-497B-B882-6658E029A3F9}"/>
          </ac:spMkLst>
        </pc:spChg>
        <pc:spChg chg="add del">
          <ac:chgData name="Max Meiners" userId="f7250841-dba7-4ed7-b6c6-655e4b20640b" providerId="ADAL" clId="{327ECE0B-25A6-4975-AF04-0AA0F25C22C8}" dt="2023-11-02T13:49:55.702" v="95" actId="26606"/>
          <ac:spMkLst>
            <pc:docMk/>
            <pc:sldMk cId="1511921898" sldId="272"/>
            <ac:spMk id="56" creationId="{FABB624F-BF77-4AE1-B71D-2D681D4731B8}"/>
          </ac:spMkLst>
        </pc:spChg>
        <pc:spChg chg="add del">
          <ac:chgData name="Max Meiners" userId="f7250841-dba7-4ed7-b6c6-655e4b20640b" providerId="ADAL" clId="{327ECE0B-25A6-4975-AF04-0AA0F25C22C8}" dt="2023-11-02T13:49:57.461" v="99" actId="26606"/>
          <ac:spMkLst>
            <pc:docMk/>
            <pc:sldMk cId="1511921898" sldId="272"/>
            <ac:spMk id="61" creationId="{CFE55B3F-4634-4A41-B146-E6251581E807}"/>
          </ac:spMkLst>
        </pc:spChg>
        <pc:spChg chg="add del">
          <ac:chgData name="Max Meiners" userId="f7250841-dba7-4ed7-b6c6-655e4b20640b" providerId="ADAL" clId="{327ECE0B-25A6-4975-AF04-0AA0F25C22C8}" dt="2023-11-02T13:49:57.461" v="99" actId="26606"/>
          <ac:spMkLst>
            <pc:docMk/>
            <pc:sldMk cId="1511921898" sldId="272"/>
            <ac:spMk id="62" creationId="{5CD271E5-55BF-4266-A3A7-CFCC30518840}"/>
          </ac:spMkLst>
        </pc:spChg>
        <pc:grpChg chg="add">
          <ac:chgData name="Max Meiners" userId="f7250841-dba7-4ed7-b6c6-655e4b20640b" providerId="ADAL" clId="{327ECE0B-25A6-4975-AF04-0AA0F25C22C8}" dt="2023-11-02T13:51:29.890" v="112" actId="26606"/>
          <ac:grpSpMkLst>
            <pc:docMk/>
            <pc:sldMk cId="1511921898" sldId="272"/>
            <ac:grpSpMk id="11" creationId="{F8BE462D-E495-3E62-5CC3-9693D1109F55}"/>
          </ac:grpSpMkLst>
        </pc:grpChg>
        <pc:picChg chg="add mod ord">
          <ac:chgData name="Max Meiners" userId="f7250841-dba7-4ed7-b6c6-655e4b20640b" providerId="ADAL" clId="{327ECE0B-25A6-4975-AF04-0AA0F25C22C8}" dt="2023-11-02T13:51:29.890" v="112" actId="26606"/>
          <ac:picMkLst>
            <pc:docMk/>
            <pc:sldMk cId="1511921898" sldId="272"/>
            <ac:picMk id="2" creationId="{E3793639-950E-8353-5A0E-1F23C8F22FF9}"/>
          </ac:picMkLst>
        </pc:picChg>
        <pc:picChg chg="add mod ord modCrop">
          <ac:chgData name="Max Meiners" userId="f7250841-dba7-4ed7-b6c6-655e4b20640b" providerId="ADAL" clId="{327ECE0B-25A6-4975-AF04-0AA0F25C22C8}" dt="2023-11-02T13:51:29.890" v="112" actId="26606"/>
          <ac:picMkLst>
            <pc:docMk/>
            <pc:sldMk cId="1511921898" sldId="272"/>
            <ac:picMk id="3" creationId="{DD8AB93D-E6DF-3ACB-6359-3DF0B5B41B59}"/>
          </ac:picMkLst>
        </pc:picChg>
        <pc:picChg chg="add mod ord modCrop">
          <ac:chgData name="Max Meiners" userId="f7250841-dba7-4ed7-b6c6-655e4b20640b" providerId="ADAL" clId="{327ECE0B-25A6-4975-AF04-0AA0F25C22C8}" dt="2023-11-02T13:51:29.890" v="112" actId="26606"/>
          <ac:picMkLst>
            <pc:docMk/>
            <pc:sldMk cId="1511921898" sldId="272"/>
            <ac:picMk id="5" creationId="{61C4DFE2-68BE-0F1D-395C-10EC800C03A3}"/>
          </ac:picMkLst>
        </pc:picChg>
        <pc:picChg chg="add mod">
          <ac:chgData name="Max Meiners" userId="f7250841-dba7-4ed7-b6c6-655e4b20640b" providerId="ADAL" clId="{327ECE0B-25A6-4975-AF04-0AA0F25C22C8}" dt="2023-11-02T14:11:52.048" v="484" actId="1076"/>
          <ac:picMkLst>
            <pc:docMk/>
            <pc:sldMk cId="1511921898" sldId="272"/>
            <ac:picMk id="15" creationId="{310D7F5E-7F60-B57E-9004-FAF31075C0D9}"/>
          </ac:picMkLst>
        </pc:picChg>
        <pc:picChg chg="add del mod">
          <ac:chgData name="Max Meiners" userId="f7250841-dba7-4ed7-b6c6-655e4b20640b" providerId="ADAL" clId="{327ECE0B-25A6-4975-AF04-0AA0F25C22C8}" dt="2023-11-02T15:07:20.023" v="983" actId="478"/>
          <ac:picMkLst>
            <pc:docMk/>
            <pc:sldMk cId="1511921898" sldId="272"/>
            <ac:picMk id="17" creationId="{DAD09C77-7FE5-10ED-EAFF-9B6F13043667}"/>
          </ac:picMkLst>
        </pc:picChg>
        <pc:picChg chg="add mod">
          <ac:chgData name="Max Meiners" userId="f7250841-dba7-4ed7-b6c6-655e4b20640b" providerId="ADAL" clId="{327ECE0B-25A6-4975-AF04-0AA0F25C22C8}" dt="2023-11-02T15:07:15.500" v="982"/>
          <ac:picMkLst>
            <pc:docMk/>
            <pc:sldMk cId="1511921898" sldId="272"/>
            <ac:picMk id="20" creationId="{13DAD531-4EC9-7E8F-DE3C-D5855C1B866C}"/>
          </ac:picMkLst>
        </pc:picChg>
        <pc:cxnChg chg="add del">
          <ac:chgData name="Max Meiners" userId="f7250841-dba7-4ed7-b6c6-655e4b20640b" providerId="ADAL" clId="{327ECE0B-25A6-4975-AF04-0AA0F25C22C8}" dt="2023-11-02T13:49:56.670" v="97" actId="26606"/>
          <ac:cxnSpMkLst>
            <pc:docMk/>
            <pc:sldMk cId="1511921898" sldId="272"/>
            <ac:cxnSpMk id="58" creationId="{DCD67800-37AC-4E14-89B0-F79DCB3FB86D}"/>
          </ac:cxnSpMkLst>
        </pc:cxnChg>
        <pc:cxnChg chg="add del">
          <ac:chgData name="Max Meiners" userId="f7250841-dba7-4ed7-b6c6-655e4b20640b" providerId="ADAL" clId="{327ECE0B-25A6-4975-AF04-0AA0F25C22C8}" dt="2023-11-02T13:49:56.670" v="97" actId="26606"/>
          <ac:cxnSpMkLst>
            <pc:docMk/>
            <pc:sldMk cId="1511921898" sldId="272"/>
            <ac:cxnSpMk id="59" creationId="{20F1788F-A5AE-4188-8274-F7F2E3833ECD}"/>
          </ac:cxnSpMkLst>
        </pc:cxnChg>
      </pc:sldChg>
      <pc:sldChg chg="modSp add del mod">
        <pc:chgData name="Max Meiners" userId="f7250841-dba7-4ed7-b6c6-655e4b20640b" providerId="ADAL" clId="{327ECE0B-25A6-4975-AF04-0AA0F25C22C8}" dt="2023-11-02T13:52:13.803" v="118" actId="2890"/>
        <pc:sldMkLst>
          <pc:docMk/>
          <pc:sldMk cId="271369577" sldId="273"/>
        </pc:sldMkLst>
        <pc:picChg chg="mod">
          <ac:chgData name="Max Meiners" userId="f7250841-dba7-4ed7-b6c6-655e4b20640b" providerId="ADAL" clId="{327ECE0B-25A6-4975-AF04-0AA0F25C22C8}" dt="2023-11-02T13:52:13.265" v="117" actId="1076"/>
          <ac:picMkLst>
            <pc:docMk/>
            <pc:sldMk cId="271369577" sldId="273"/>
            <ac:picMk id="3" creationId="{DD8AB93D-E6DF-3ACB-6359-3DF0B5B41B59}"/>
          </ac:picMkLst>
        </pc:picChg>
      </pc:sldChg>
      <pc:sldChg chg="addSp delSp modSp new mod modTransition setBg">
        <pc:chgData name="Max Meiners" userId="f7250841-dba7-4ed7-b6c6-655e4b20640b" providerId="ADAL" clId="{327ECE0B-25A6-4975-AF04-0AA0F25C22C8}" dt="2023-11-02T15:07:10.961" v="981" actId="1076"/>
        <pc:sldMkLst>
          <pc:docMk/>
          <pc:sldMk cId="3033502543" sldId="273"/>
        </pc:sldMkLst>
        <pc:spChg chg="add mod ord">
          <ac:chgData name="Max Meiners" userId="f7250841-dba7-4ed7-b6c6-655e4b20640b" providerId="ADAL" clId="{327ECE0B-25A6-4975-AF04-0AA0F25C22C8}" dt="2023-11-02T14:12:21.153" v="485" actId="166"/>
          <ac:spMkLst>
            <pc:docMk/>
            <pc:sldMk cId="3033502543" sldId="273"/>
            <ac:spMk id="2" creationId="{932F39BB-4545-6E6A-50B1-08691EB6113B}"/>
          </ac:spMkLst>
        </pc:spChg>
        <pc:spChg chg="add mod">
          <ac:chgData name="Max Meiners" userId="f7250841-dba7-4ed7-b6c6-655e4b20640b" providerId="ADAL" clId="{327ECE0B-25A6-4975-AF04-0AA0F25C22C8}" dt="2023-11-02T14:00:48.040" v="218" actId="1076"/>
          <ac:spMkLst>
            <pc:docMk/>
            <pc:sldMk cId="3033502543" sldId="273"/>
            <ac:spMk id="6" creationId="{50451556-D0D5-B477-0BB2-B2A64381A3C6}"/>
          </ac:spMkLst>
        </pc:spChg>
        <pc:spChg chg="add mod">
          <ac:chgData name="Max Meiners" userId="f7250841-dba7-4ed7-b6c6-655e4b20640b" providerId="ADAL" clId="{327ECE0B-25A6-4975-AF04-0AA0F25C22C8}" dt="2023-11-02T14:00:53.400" v="219" actId="1076"/>
          <ac:spMkLst>
            <pc:docMk/>
            <pc:sldMk cId="3033502543" sldId="273"/>
            <ac:spMk id="7" creationId="{1E71BCCB-AB41-C0CB-8B5D-C6F15E42F320}"/>
          </ac:spMkLst>
        </pc:spChg>
        <pc:spChg chg="add del">
          <ac:chgData name="Max Meiners" userId="f7250841-dba7-4ed7-b6c6-655e4b20640b" providerId="ADAL" clId="{327ECE0B-25A6-4975-AF04-0AA0F25C22C8}" dt="2023-11-02T14:00:08.385" v="206" actId="26606"/>
          <ac:spMkLst>
            <pc:docMk/>
            <pc:sldMk cId="3033502543" sldId="273"/>
            <ac:spMk id="13" creationId="{08953E74-D241-4DDF-8508-F0365EA13A92}"/>
          </ac:spMkLst>
        </pc:spChg>
        <pc:spChg chg="add del">
          <ac:chgData name="Max Meiners" userId="f7250841-dba7-4ed7-b6c6-655e4b20640b" providerId="ADAL" clId="{327ECE0B-25A6-4975-AF04-0AA0F25C22C8}" dt="2023-11-02T14:00:08.385" v="206" actId="26606"/>
          <ac:spMkLst>
            <pc:docMk/>
            <pc:sldMk cId="3033502543" sldId="273"/>
            <ac:spMk id="15" creationId="{5C3C901A-B2F4-4A3C-BCDD-7C8D587ECA2E}"/>
          </ac:spMkLst>
        </pc:spChg>
        <pc:spChg chg="add del">
          <ac:chgData name="Max Meiners" userId="f7250841-dba7-4ed7-b6c6-655e4b20640b" providerId="ADAL" clId="{327ECE0B-25A6-4975-AF04-0AA0F25C22C8}" dt="2023-11-02T14:00:10.104" v="208" actId="26606"/>
          <ac:spMkLst>
            <pc:docMk/>
            <pc:sldMk cId="3033502543" sldId="273"/>
            <ac:spMk id="17" creationId="{7DA1F35B-C8F7-4A5A-9339-7DA4D785B300}"/>
          </ac:spMkLst>
        </pc:spChg>
        <pc:spChg chg="add del">
          <ac:chgData name="Max Meiners" userId="f7250841-dba7-4ed7-b6c6-655e4b20640b" providerId="ADAL" clId="{327ECE0B-25A6-4975-AF04-0AA0F25C22C8}" dt="2023-11-02T14:00:10.104" v="208" actId="26606"/>
          <ac:spMkLst>
            <pc:docMk/>
            <pc:sldMk cId="3033502543" sldId="273"/>
            <ac:spMk id="18" creationId="{B2D4AD41-40DA-4A81-92F5-B6E3BA1ED82A}"/>
          </ac:spMkLst>
        </pc:spChg>
        <pc:spChg chg="add del">
          <ac:chgData name="Max Meiners" userId="f7250841-dba7-4ed7-b6c6-655e4b20640b" providerId="ADAL" clId="{327ECE0B-25A6-4975-AF04-0AA0F25C22C8}" dt="2023-11-02T14:00:13.610" v="210" actId="26606"/>
          <ac:spMkLst>
            <pc:docMk/>
            <pc:sldMk cId="3033502543" sldId="273"/>
            <ac:spMk id="19" creationId="{25D3C032-881F-4579-A4BF-0FA966E9F350}"/>
          </ac:spMkLst>
        </pc:spChg>
        <pc:spChg chg="add del">
          <ac:chgData name="Max Meiners" userId="f7250841-dba7-4ed7-b6c6-655e4b20640b" providerId="ADAL" clId="{327ECE0B-25A6-4975-AF04-0AA0F25C22C8}" dt="2023-11-02T14:00:13.610" v="210" actId="26606"/>
          <ac:spMkLst>
            <pc:docMk/>
            <pc:sldMk cId="3033502543" sldId="273"/>
            <ac:spMk id="20" creationId="{9F6F39C2-8746-4599-843B-CED156C408BF}"/>
          </ac:spMkLst>
        </pc:spChg>
        <pc:spChg chg="add del">
          <ac:chgData name="Max Meiners" userId="f7250841-dba7-4ed7-b6c6-655e4b20640b" providerId="ADAL" clId="{327ECE0B-25A6-4975-AF04-0AA0F25C22C8}" dt="2023-11-02T14:00:13.610" v="210" actId="26606"/>
          <ac:spMkLst>
            <pc:docMk/>
            <pc:sldMk cId="3033502543" sldId="273"/>
            <ac:spMk id="21" creationId="{A5D714AD-9E94-4752-AA45-D4B0EAAB52E2}"/>
          </ac:spMkLst>
        </pc:spChg>
        <pc:spChg chg="add del">
          <ac:chgData name="Max Meiners" userId="f7250841-dba7-4ed7-b6c6-655e4b20640b" providerId="ADAL" clId="{327ECE0B-25A6-4975-AF04-0AA0F25C22C8}" dt="2023-11-02T14:00:13.610" v="210" actId="26606"/>
          <ac:spMkLst>
            <pc:docMk/>
            <pc:sldMk cId="3033502543" sldId="273"/>
            <ac:spMk id="22" creationId="{7FF89E09-42FB-4694-96E4-95652B1D83E4}"/>
          </ac:spMkLst>
        </pc:spChg>
        <pc:spChg chg="add del">
          <ac:chgData name="Max Meiners" userId="f7250841-dba7-4ed7-b6c6-655e4b20640b" providerId="ADAL" clId="{327ECE0B-25A6-4975-AF04-0AA0F25C22C8}" dt="2023-11-02T14:00:18.106" v="214" actId="26606"/>
          <ac:spMkLst>
            <pc:docMk/>
            <pc:sldMk cId="3033502543" sldId="273"/>
            <ac:spMk id="27" creationId="{5D11FD0E-2D27-4A5A-949D-222E61ECBCC3}"/>
          </ac:spMkLst>
        </pc:spChg>
        <pc:spChg chg="add del">
          <ac:chgData name="Max Meiners" userId="f7250841-dba7-4ed7-b6c6-655e4b20640b" providerId="ADAL" clId="{327ECE0B-25A6-4975-AF04-0AA0F25C22C8}" dt="2023-11-02T14:00:18.106" v="214" actId="26606"/>
          <ac:spMkLst>
            <pc:docMk/>
            <pc:sldMk cId="3033502543" sldId="273"/>
            <ac:spMk id="28" creationId="{1BC8109F-B452-45EE-8BB3-65433C039601}"/>
          </ac:spMkLst>
        </pc:spChg>
        <pc:spChg chg="add">
          <ac:chgData name="Max Meiners" userId="f7250841-dba7-4ed7-b6c6-655e4b20640b" providerId="ADAL" clId="{327ECE0B-25A6-4975-AF04-0AA0F25C22C8}" dt="2023-11-02T14:00:18.114" v="215" actId="26606"/>
          <ac:spMkLst>
            <pc:docMk/>
            <pc:sldMk cId="3033502543" sldId="273"/>
            <ac:spMk id="30" creationId="{D9A7F3BF-8763-4074-AD77-92790AF314D1}"/>
          </ac:spMkLst>
        </pc:spChg>
        <pc:grpChg chg="add del">
          <ac:chgData name="Max Meiners" userId="f7250841-dba7-4ed7-b6c6-655e4b20640b" providerId="ADAL" clId="{327ECE0B-25A6-4975-AF04-0AA0F25C22C8}" dt="2023-11-02T14:00:15.297" v="212" actId="26606"/>
          <ac:grpSpMkLst>
            <pc:docMk/>
            <pc:sldMk cId="3033502543" sldId="273"/>
            <ac:grpSpMk id="24" creationId="{1E5539EC-8CB8-002F-68C6-678840282659}"/>
          </ac:grpSpMkLst>
        </pc:grpChg>
        <pc:grpChg chg="add">
          <ac:chgData name="Max Meiners" userId="f7250841-dba7-4ed7-b6c6-655e4b20640b" providerId="ADAL" clId="{327ECE0B-25A6-4975-AF04-0AA0F25C22C8}" dt="2023-11-02T14:00:18.114" v="215" actId="26606"/>
          <ac:grpSpMkLst>
            <pc:docMk/>
            <pc:sldMk cId="3033502543" sldId="273"/>
            <ac:grpSpMk id="31" creationId="{7A9648D6-B41B-42D0-A817-AE2607B0B5B8}"/>
          </ac:grpSpMkLst>
        </pc:grpChg>
        <pc:picChg chg="add mod ord modCrop">
          <ac:chgData name="Max Meiners" userId="f7250841-dba7-4ed7-b6c6-655e4b20640b" providerId="ADAL" clId="{327ECE0B-25A6-4975-AF04-0AA0F25C22C8}" dt="2023-11-02T14:02:19.858" v="228" actId="1076"/>
          <ac:picMkLst>
            <pc:docMk/>
            <pc:sldMk cId="3033502543" sldId="273"/>
            <ac:picMk id="3" creationId="{314F6C99-4E4E-CEB2-B78E-52EA94DB85AC}"/>
          </ac:picMkLst>
        </pc:picChg>
        <pc:picChg chg="add mod ord modCrop">
          <ac:chgData name="Max Meiners" userId="f7250841-dba7-4ed7-b6c6-655e4b20640b" providerId="ADAL" clId="{327ECE0B-25A6-4975-AF04-0AA0F25C22C8}" dt="2023-11-02T14:09:30.873" v="467" actId="1076"/>
          <ac:picMkLst>
            <pc:docMk/>
            <pc:sldMk cId="3033502543" sldId="273"/>
            <ac:picMk id="4" creationId="{C1B44E61-D4FF-AE32-7A9F-B5E36D46C6F2}"/>
          </ac:picMkLst>
        </pc:picChg>
        <pc:picChg chg="add mod modCrop">
          <ac:chgData name="Max Meiners" userId="f7250841-dba7-4ed7-b6c6-655e4b20640b" providerId="ADAL" clId="{327ECE0B-25A6-4975-AF04-0AA0F25C22C8}" dt="2023-11-02T14:09:35.544" v="468" actId="1076"/>
          <ac:picMkLst>
            <pc:docMk/>
            <pc:sldMk cId="3033502543" sldId="273"/>
            <ac:picMk id="5" creationId="{2F8B6FB1-C47D-CB73-1704-877906C87EAE}"/>
          </ac:picMkLst>
        </pc:picChg>
        <pc:picChg chg="add mod">
          <ac:chgData name="Max Meiners" userId="f7250841-dba7-4ed7-b6c6-655e4b20640b" providerId="ADAL" clId="{327ECE0B-25A6-4975-AF04-0AA0F25C22C8}" dt="2023-11-02T14:01:20.839" v="222" actId="29295"/>
          <ac:picMkLst>
            <pc:docMk/>
            <pc:sldMk cId="3033502543" sldId="273"/>
            <ac:picMk id="8" creationId="{04082690-48CB-4131-8F7A-1A173AD04A0C}"/>
          </ac:picMkLst>
        </pc:picChg>
        <pc:picChg chg="add mod">
          <ac:chgData name="Max Meiners" userId="f7250841-dba7-4ed7-b6c6-655e4b20640b" providerId="ADAL" clId="{327ECE0B-25A6-4975-AF04-0AA0F25C22C8}" dt="2023-11-02T15:07:10.961" v="981" actId="1076"/>
          <ac:picMkLst>
            <pc:docMk/>
            <pc:sldMk cId="3033502543" sldId="273"/>
            <ac:picMk id="9" creationId="{DB463A70-C053-0210-DE90-3E1BF465A111}"/>
          </ac:picMkLst>
        </pc:picChg>
        <pc:cxnChg chg="add">
          <ac:chgData name="Max Meiners" userId="f7250841-dba7-4ed7-b6c6-655e4b20640b" providerId="ADAL" clId="{327ECE0B-25A6-4975-AF04-0AA0F25C22C8}" dt="2023-11-02T14:00:18.114" v="215" actId="26606"/>
          <ac:cxnSpMkLst>
            <pc:docMk/>
            <pc:sldMk cId="3033502543" sldId="273"/>
            <ac:cxnSpMk id="34" creationId="{C49DA8F6-BCC1-4447-B54C-57856834B94B}"/>
          </ac:cxnSpMkLst>
        </pc:cxnChg>
      </pc:sldChg>
      <pc:sldChg chg="addSp delSp modSp add mod modTransition">
        <pc:chgData name="Max Meiners" userId="f7250841-dba7-4ed7-b6c6-655e4b20640b" providerId="ADAL" clId="{327ECE0B-25A6-4975-AF04-0AA0F25C22C8}" dt="2023-11-02T14:13:55.744" v="501"/>
        <pc:sldMkLst>
          <pc:docMk/>
          <pc:sldMk cId="184395395" sldId="274"/>
        </pc:sldMkLst>
        <pc:spChg chg="ord">
          <ac:chgData name="Max Meiners" userId="f7250841-dba7-4ed7-b6c6-655e4b20640b" providerId="ADAL" clId="{327ECE0B-25A6-4975-AF04-0AA0F25C22C8}" dt="2023-11-02T14:12:29.422" v="487" actId="166"/>
          <ac:spMkLst>
            <pc:docMk/>
            <pc:sldMk cId="184395395" sldId="274"/>
            <ac:spMk id="2" creationId="{932F39BB-4545-6E6A-50B1-08691EB6113B}"/>
          </ac:spMkLst>
        </pc:spChg>
        <pc:spChg chg="del mod">
          <ac:chgData name="Max Meiners" userId="f7250841-dba7-4ed7-b6c6-655e4b20640b" providerId="ADAL" clId="{327ECE0B-25A6-4975-AF04-0AA0F25C22C8}" dt="2023-11-02T14:03:45.745" v="249" actId="478"/>
          <ac:spMkLst>
            <pc:docMk/>
            <pc:sldMk cId="184395395" sldId="274"/>
            <ac:spMk id="6" creationId="{50451556-D0D5-B477-0BB2-B2A64381A3C6}"/>
          </ac:spMkLst>
        </pc:spChg>
        <pc:spChg chg="mod">
          <ac:chgData name="Max Meiners" userId="f7250841-dba7-4ed7-b6c6-655e4b20640b" providerId="ADAL" clId="{327ECE0B-25A6-4975-AF04-0AA0F25C22C8}" dt="2023-11-02T14:02:52.217" v="243" actId="20577"/>
          <ac:spMkLst>
            <pc:docMk/>
            <pc:sldMk cId="184395395" sldId="274"/>
            <ac:spMk id="7" creationId="{1E71BCCB-AB41-C0CB-8B5D-C6F15E42F320}"/>
          </ac:spMkLst>
        </pc:spChg>
        <pc:spChg chg="add del mod">
          <ac:chgData name="Max Meiners" userId="f7250841-dba7-4ed7-b6c6-655e4b20640b" providerId="ADAL" clId="{327ECE0B-25A6-4975-AF04-0AA0F25C22C8}" dt="2023-11-02T14:03:44.289" v="248"/>
          <ac:spMkLst>
            <pc:docMk/>
            <pc:sldMk cId="184395395" sldId="274"/>
            <ac:spMk id="9" creationId="{AEA74D50-B848-48C3-80F1-C7BF19394F0E}"/>
          </ac:spMkLst>
        </pc:spChg>
        <pc:spChg chg="add mod">
          <ac:chgData name="Max Meiners" userId="f7250841-dba7-4ed7-b6c6-655e4b20640b" providerId="ADAL" clId="{327ECE0B-25A6-4975-AF04-0AA0F25C22C8}" dt="2023-11-02T14:04:15.417" v="320" actId="20577"/>
          <ac:spMkLst>
            <pc:docMk/>
            <pc:sldMk cId="184395395" sldId="274"/>
            <ac:spMk id="10" creationId="{6A0E89DB-C0FA-0C25-FED9-1E02725A19A2}"/>
          </ac:spMkLst>
        </pc:spChg>
        <pc:picChg chg="del mod">
          <ac:chgData name="Max Meiners" userId="f7250841-dba7-4ed7-b6c6-655e4b20640b" providerId="ADAL" clId="{327ECE0B-25A6-4975-AF04-0AA0F25C22C8}" dt="2023-11-02T14:10:05.313" v="475" actId="478"/>
          <ac:picMkLst>
            <pc:docMk/>
            <pc:sldMk cId="184395395" sldId="274"/>
            <ac:picMk id="3" creationId="{314F6C99-4E4E-CEB2-B78E-52EA94DB85AC}"/>
          </ac:picMkLst>
        </pc:picChg>
        <pc:picChg chg="del mod">
          <ac:chgData name="Max Meiners" userId="f7250841-dba7-4ed7-b6c6-655e4b20640b" providerId="ADAL" clId="{327ECE0B-25A6-4975-AF04-0AA0F25C22C8}" dt="2023-11-02T14:09:45.323" v="469" actId="478"/>
          <ac:picMkLst>
            <pc:docMk/>
            <pc:sldMk cId="184395395" sldId="274"/>
            <ac:picMk id="4" creationId="{C1B44E61-D4FF-AE32-7A9F-B5E36D46C6F2}"/>
          </ac:picMkLst>
        </pc:picChg>
        <pc:picChg chg="del mod">
          <ac:chgData name="Max Meiners" userId="f7250841-dba7-4ed7-b6c6-655e4b20640b" providerId="ADAL" clId="{327ECE0B-25A6-4975-AF04-0AA0F25C22C8}" dt="2023-11-02T14:09:45.323" v="469" actId="478"/>
          <ac:picMkLst>
            <pc:docMk/>
            <pc:sldMk cId="184395395" sldId="274"/>
            <ac:picMk id="5" creationId="{2F8B6FB1-C47D-CB73-1704-877906C87EAE}"/>
          </ac:picMkLst>
        </pc:picChg>
        <pc:picChg chg="add mod">
          <ac:chgData name="Max Meiners" userId="f7250841-dba7-4ed7-b6c6-655e4b20640b" providerId="ADAL" clId="{327ECE0B-25A6-4975-AF04-0AA0F25C22C8}" dt="2023-11-02T14:10:33.521" v="480" actId="29295"/>
          <ac:picMkLst>
            <pc:docMk/>
            <pc:sldMk cId="184395395" sldId="274"/>
            <ac:picMk id="11" creationId="{A5C2F0E3-F8EA-714B-AEC3-4CA3C9A31C39}"/>
          </ac:picMkLst>
        </pc:picChg>
        <pc:picChg chg="add mod">
          <ac:chgData name="Max Meiners" userId="f7250841-dba7-4ed7-b6c6-655e4b20640b" providerId="ADAL" clId="{327ECE0B-25A6-4975-AF04-0AA0F25C22C8}" dt="2023-11-02T14:10:28.584" v="479" actId="29295"/>
          <ac:picMkLst>
            <pc:docMk/>
            <pc:sldMk cId="184395395" sldId="274"/>
            <ac:picMk id="12" creationId="{254AC5F5-8D03-BD9B-4275-CF45D1E0C4FC}"/>
          </ac:picMkLst>
        </pc:picChg>
        <pc:picChg chg="add mod">
          <ac:chgData name="Max Meiners" userId="f7250841-dba7-4ed7-b6c6-655e4b20640b" providerId="ADAL" clId="{327ECE0B-25A6-4975-AF04-0AA0F25C22C8}" dt="2023-11-02T14:10:17.066" v="478" actId="14100"/>
          <ac:picMkLst>
            <pc:docMk/>
            <pc:sldMk cId="184395395" sldId="274"/>
            <ac:picMk id="13" creationId="{4CA59510-DE4B-E4C9-5A2D-7692AC1BF392}"/>
          </ac:picMkLst>
        </pc:picChg>
      </pc:sldChg>
      <pc:sldChg chg="modSp add mod modTransition">
        <pc:chgData name="Max Meiners" userId="f7250841-dba7-4ed7-b6c6-655e4b20640b" providerId="ADAL" clId="{327ECE0B-25A6-4975-AF04-0AA0F25C22C8}" dt="2023-11-02T14:22:05.559" v="581" actId="1076"/>
        <pc:sldMkLst>
          <pc:docMk/>
          <pc:sldMk cId="743850367" sldId="275"/>
        </pc:sldMkLst>
        <pc:spChg chg="ord">
          <ac:chgData name="Max Meiners" userId="f7250841-dba7-4ed7-b6c6-655e4b20640b" providerId="ADAL" clId="{327ECE0B-25A6-4975-AF04-0AA0F25C22C8}" dt="2023-11-02T14:12:33.438" v="488" actId="166"/>
          <ac:spMkLst>
            <pc:docMk/>
            <pc:sldMk cId="743850367" sldId="275"/>
            <ac:spMk id="2" creationId="{932F39BB-4545-6E6A-50B1-08691EB6113B}"/>
          </ac:spMkLst>
        </pc:spChg>
        <pc:spChg chg="mod">
          <ac:chgData name="Max Meiners" userId="f7250841-dba7-4ed7-b6c6-655e4b20640b" providerId="ADAL" clId="{327ECE0B-25A6-4975-AF04-0AA0F25C22C8}" dt="2023-11-02T14:04:28.967" v="332" actId="20577"/>
          <ac:spMkLst>
            <pc:docMk/>
            <pc:sldMk cId="743850367" sldId="275"/>
            <ac:spMk id="7" creationId="{1E71BCCB-AB41-C0CB-8B5D-C6F15E42F320}"/>
          </ac:spMkLst>
        </pc:spChg>
        <pc:spChg chg="mod">
          <ac:chgData name="Max Meiners" userId="f7250841-dba7-4ed7-b6c6-655e4b20640b" providerId="ADAL" clId="{327ECE0B-25A6-4975-AF04-0AA0F25C22C8}" dt="2023-11-02T14:04:57.506" v="430" actId="20577"/>
          <ac:spMkLst>
            <pc:docMk/>
            <pc:sldMk cId="743850367" sldId="275"/>
            <ac:spMk id="10" creationId="{6A0E89DB-C0FA-0C25-FED9-1E02725A19A2}"/>
          </ac:spMkLst>
        </pc:spChg>
        <pc:picChg chg="mod">
          <ac:chgData name="Max Meiners" userId="f7250841-dba7-4ed7-b6c6-655e4b20640b" providerId="ADAL" clId="{327ECE0B-25A6-4975-AF04-0AA0F25C22C8}" dt="2023-11-02T14:06:18.823" v="439" actId="14100"/>
          <ac:picMkLst>
            <pc:docMk/>
            <pc:sldMk cId="743850367" sldId="275"/>
            <ac:picMk id="4" creationId="{C1B44E61-D4FF-AE32-7A9F-B5E36D46C6F2}"/>
          </ac:picMkLst>
        </pc:picChg>
        <pc:picChg chg="mod">
          <ac:chgData name="Max Meiners" userId="f7250841-dba7-4ed7-b6c6-655e4b20640b" providerId="ADAL" clId="{327ECE0B-25A6-4975-AF04-0AA0F25C22C8}" dt="2023-11-02T14:22:05.559" v="581" actId="1076"/>
          <ac:picMkLst>
            <pc:docMk/>
            <pc:sldMk cId="743850367" sldId="275"/>
            <ac:picMk id="5" creationId="{2F8B6FB1-C47D-CB73-1704-877906C87EAE}"/>
          </ac:picMkLst>
        </pc:picChg>
      </pc:sldChg>
      <pc:sldChg chg="addSp delSp modSp add mod modTransition setBg delDesignElem modNotesTx">
        <pc:chgData name="Max Meiners" userId="f7250841-dba7-4ed7-b6c6-655e4b20640b" providerId="ADAL" clId="{327ECE0B-25A6-4975-AF04-0AA0F25C22C8}" dt="2023-11-02T17:48:31.605" v="1994"/>
        <pc:sldMkLst>
          <pc:docMk/>
          <pc:sldMk cId="1248601828" sldId="276"/>
        </pc:sldMkLst>
        <pc:spChg chg="mod">
          <ac:chgData name="Max Meiners" userId="f7250841-dba7-4ed7-b6c6-655e4b20640b" providerId="ADAL" clId="{327ECE0B-25A6-4975-AF04-0AA0F25C22C8}" dt="2023-11-02T14:13:46.936" v="500" actId="26606"/>
          <ac:spMkLst>
            <pc:docMk/>
            <pc:sldMk cId="1248601828" sldId="276"/>
            <ac:spMk id="6" creationId="{788CD5E7-DF37-E9D3-57D2-D247A0143368}"/>
          </ac:spMkLst>
        </pc:spChg>
        <pc:spChg chg="mod">
          <ac:chgData name="Max Meiners" userId="f7250841-dba7-4ed7-b6c6-655e4b20640b" providerId="ADAL" clId="{327ECE0B-25A6-4975-AF04-0AA0F25C22C8}" dt="2023-11-02T14:13:46.936" v="500" actId="26606"/>
          <ac:spMkLst>
            <pc:docMk/>
            <pc:sldMk cId="1248601828" sldId="276"/>
            <ac:spMk id="7" creationId="{27F30DFB-348D-0815-775E-32EA5336E645}"/>
          </ac:spMkLst>
        </pc:spChg>
        <pc:spChg chg="add">
          <ac:chgData name="Max Meiners" userId="f7250841-dba7-4ed7-b6c6-655e4b20640b" providerId="ADAL" clId="{327ECE0B-25A6-4975-AF04-0AA0F25C22C8}" dt="2023-11-02T14:13:46.936" v="500" actId="26606"/>
          <ac:spMkLst>
            <pc:docMk/>
            <pc:sldMk cId="1248601828" sldId="276"/>
            <ac:spMk id="20" creationId="{9D9CE3C4-25D7-403C-9312-F3B39099D298}"/>
          </ac:spMkLst>
        </pc:spChg>
        <pc:grpChg chg="del">
          <ac:chgData name="Max Meiners" userId="f7250841-dba7-4ed7-b6c6-655e4b20640b" providerId="ADAL" clId="{327ECE0B-25A6-4975-AF04-0AA0F25C22C8}" dt="2023-11-02T14:13:08.344" v="490"/>
          <ac:grpSpMkLst>
            <pc:docMk/>
            <pc:sldMk cId="1248601828" sldId="276"/>
            <ac:grpSpMk id="11" creationId="{F8BE462D-E495-3E62-5CC3-9693D1109F55}"/>
          </ac:grpSpMkLst>
        </pc:grpChg>
        <pc:grpChg chg="add">
          <ac:chgData name="Max Meiners" userId="f7250841-dba7-4ed7-b6c6-655e4b20640b" providerId="ADAL" clId="{327ECE0B-25A6-4975-AF04-0AA0F25C22C8}" dt="2023-11-02T14:13:46.936" v="500" actId="26606"/>
          <ac:grpSpMkLst>
            <pc:docMk/>
            <pc:sldMk cId="1248601828" sldId="276"/>
            <ac:grpSpMk id="22" creationId="{2E56C079-9BED-4728-8FAD-2F9E3A179149}"/>
          </ac:grpSpMkLst>
        </pc:grpChg>
        <pc:grpChg chg="add">
          <ac:chgData name="Max Meiners" userId="f7250841-dba7-4ed7-b6c6-655e4b20640b" providerId="ADAL" clId="{327ECE0B-25A6-4975-AF04-0AA0F25C22C8}" dt="2023-11-02T14:13:46.936" v="500" actId="26606"/>
          <ac:grpSpMkLst>
            <pc:docMk/>
            <pc:sldMk cId="1248601828" sldId="276"/>
            <ac:grpSpMk id="28" creationId="{DE51D1B5-E12D-46A1-B0B3-7BAB36C342F8}"/>
          </ac:grpSpMkLst>
        </pc:grpChg>
        <pc:grpChg chg="add">
          <ac:chgData name="Max Meiners" userId="f7250841-dba7-4ed7-b6c6-655e4b20640b" providerId="ADAL" clId="{327ECE0B-25A6-4975-AF04-0AA0F25C22C8}" dt="2023-11-02T14:13:46.936" v="500" actId="26606"/>
          <ac:grpSpMkLst>
            <pc:docMk/>
            <pc:sldMk cId="1248601828" sldId="276"/>
            <ac:grpSpMk id="33" creationId="{51AC3D20-E4ED-49E6-AADF-E32D5427ECD0}"/>
          </ac:grpSpMkLst>
        </pc:grpChg>
        <pc:picChg chg="mod">
          <ac:chgData name="Max Meiners" userId="f7250841-dba7-4ed7-b6c6-655e4b20640b" providerId="ADAL" clId="{327ECE0B-25A6-4975-AF04-0AA0F25C22C8}" dt="2023-11-02T14:13:46.936" v="500" actId="26606"/>
          <ac:picMkLst>
            <pc:docMk/>
            <pc:sldMk cId="1248601828" sldId="276"/>
            <ac:picMk id="2" creationId="{E3793639-950E-8353-5A0E-1F23C8F22FF9}"/>
          </ac:picMkLst>
        </pc:picChg>
        <pc:picChg chg="mod ord">
          <ac:chgData name="Max Meiners" userId="f7250841-dba7-4ed7-b6c6-655e4b20640b" providerId="ADAL" clId="{327ECE0B-25A6-4975-AF04-0AA0F25C22C8}" dt="2023-11-02T14:13:46.936" v="500" actId="26606"/>
          <ac:picMkLst>
            <pc:docMk/>
            <pc:sldMk cId="1248601828" sldId="276"/>
            <ac:picMk id="3" creationId="{DD8AB93D-E6DF-3ACB-6359-3DF0B5B41B59}"/>
          </ac:picMkLst>
        </pc:picChg>
        <pc:picChg chg="add mod">
          <ac:chgData name="Max Meiners" userId="f7250841-dba7-4ed7-b6c6-655e4b20640b" providerId="ADAL" clId="{327ECE0B-25A6-4975-AF04-0AA0F25C22C8}" dt="2023-11-02T15:07:55.948" v="994"/>
          <ac:picMkLst>
            <pc:docMk/>
            <pc:sldMk cId="1248601828" sldId="276"/>
            <ac:picMk id="4" creationId="{369A9F35-00D1-6E7B-E716-BEAD3B931DF0}"/>
          </ac:picMkLst>
        </pc:picChg>
        <pc:picChg chg="mod">
          <ac:chgData name="Max Meiners" userId="f7250841-dba7-4ed7-b6c6-655e4b20640b" providerId="ADAL" clId="{327ECE0B-25A6-4975-AF04-0AA0F25C22C8}" dt="2023-11-02T14:13:46.936" v="500" actId="26606"/>
          <ac:picMkLst>
            <pc:docMk/>
            <pc:sldMk cId="1248601828" sldId="276"/>
            <ac:picMk id="5" creationId="{61C4DFE2-68BE-0F1D-395C-10EC800C03A3}"/>
          </ac:picMkLst>
        </pc:picChg>
        <pc:picChg chg="del mod">
          <ac:chgData name="Max Meiners" userId="f7250841-dba7-4ed7-b6c6-655e4b20640b" providerId="ADAL" clId="{327ECE0B-25A6-4975-AF04-0AA0F25C22C8}" dt="2023-11-02T16:24:00.790" v="1700" actId="478"/>
          <ac:picMkLst>
            <pc:docMk/>
            <pc:sldMk cId="1248601828" sldId="276"/>
            <ac:picMk id="8" creationId="{FA699CE7-0D63-FEC1-9D9E-30037D677B75}"/>
          </ac:picMkLst>
        </pc:picChg>
        <pc:picChg chg="add mod">
          <ac:chgData name="Max Meiners" userId="f7250841-dba7-4ed7-b6c6-655e4b20640b" providerId="ADAL" clId="{327ECE0B-25A6-4975-AF04-0AA0F25C22C8}" dt="2023-11-02T16:24:01.189" v="1701"/>
          <ac:picMkLst>
            <pc:docMk/>
            <pc:sldMk cId="1248601828" sldId="276"/>
            <ac:picMk id="10" creationId="{DE19B7BB-8C53-781F-A7D3-34687C250D9D}"/>
          </ac:picMkLst>
        </pc:picChg>
      </pc:sldChg>
      <pc:sldChg chg="addSp delSp modSp modTransition">
        <pc:chgData name="Max Meiners" userId="f7250841-dba7-4ed7-b6c6-655e4b20640b" providerId="ADAL" clId="{327ECE0B-25A6-4975-AF04-0AA0F25C22C8}" dt="2023-11-02T18:35:43.512" v="2392"/>
        <pc:sldMkLst>
          <pc:docMk/>
          <pc:sldMk cId="1776451980" sldId="277"/>
        </pc:sldMkLst>
        <pc:picChg chg="add del mod">
          <ac:chgData name="Max Meiners" userId="f7250841-dba7-4ed7-b6c6-655e4b20640b" providerId="ADAL" clId="{327ECE0B-25A6-4975-AF04-0AA0F25C22C8}" dt="2023-11-02T15:07:28.287" v="987" actId="478"/>
          <ac:picMkLst>
            <pc:docMk/>
            <pc:sldMk cId="1776451980" sldId="277"/>
            <ac:picMk id="3" creationId="{9E315987-DE87-15DB-479E-20291D098FE2}"/>
          </ac:picMkLst>
        </pc:picChg>
        <pc:picChg chg="add mod">
          <ac:chgData name="Max Meiners" userId="f7250841-dba7-4ed7-b6c6-655e4b20640b" providerId="ADAL" clId="{327ECE0B-25A6-4975-AF04-0AA0F25C22C8}" dt="2023-11-02T15:07:27.100" v="986"/>
          <ac:picMkLst>
            <pc:docMk/>
            <pc:sldMk cId="1776451980" sldId="277"/>
            <ac:picMk id="6" creationId="{B5EA4454-C469-E018-1289-1A9B5CD5C92F}"/>
          </ac:picMkLst>
        </pc:picChg>
      </pc:sldChg>
      <pc:sldChg chg="addSp modSp new mod modTransition setBg">
        <pc:chgData name="Max Meiners" userId="f7250841-dba7-4ed7-b6c6-655e4b20640b" providerId="ADAL" clId="{327ECE0B-25A6-4975-AF04-0AA0F25C22C8}" dt="2023-11-02T16:36:20.886" v="1845"/>
        <pc:sldMkLst>
          <pc:docMk/>
          <pc:sldMk cId="1616491990" sldId="278"/>
        </pc:sldMkLst>
        <pc:spChg chg="add mod ord">
          <ac:chgData name="Max Meiners" userId="f7250841-dba7-4ed7-b6c6-655e4b20640b" providerId="ADAL" clId="{327ECE0B-25A6-4975-AF04-0AA0F25C22C8}" dt="2023-11-02T14:30:17.200" v="589" actId="26606"/>
          <ac:spMkLst>
            <pc:docMk/>
            <pc:sldMk cId="1616491990" sldId="278"/>
            <ac:spMk id="2" creationId="{2C38754A-012E-C740-CB8C-5986D02AE9D4}"/>
          </ac:spMkLst>
        </pc:spChg>
        <pc:spChg chg="add">
          <ac:chgData name="Max Meiners" userId="f7250841-dba7-4ed7-b6c6-655e4b20640b" providerId="ADAL" clId="{327ECE0B-25A6-4975-AF04-0AA0F25C22C8}" dt="2023-11-02T14:30:17.200" v="589" actId="26606"/>
          <ac:spMkLst>
            <pc:docMk/>
            <pc:sldMk cId="1616491990" sldId="278"/>
            <ac:spMk id="9" creationId="{E91DC736-0EF8-4F87-9146-EBF1D2EE4D3D}"/>
          </ac:spMkLst>
        </pc:spChg>
        <pc:spChg chg="add">
          <ac:chgData name="Max Meiners" userId="f7250841-dba7-4ed7-b6c6-655e4b20640b" providerId="ADAL" clId="{327ECE0B-25A6-4975-AF04-0AA0F25C22C8}" dt="2023-11-02T14:30:17.200" v="589" actId="26606"/>
          <ac:spMkLst>
            <pc:docMk/>
            <pc:sldMk cId="1616491990" sldId="278"/>
            <ac:spMk id="11" creationId="{097CD68E-23E3-4007-8847-CD0944C4F7BE}"/>
          </ac:spMkLst>
        </pc:spChg>
        <pc:spChg chg="add">
          <ac:chgData name="Max Meiners" userId="f7250841-dba7-4ed7-b6c6-655e4b20640b" providerId="ADAL" clId="{327ECE0B-25A6-4975-AF04-0AA0F25C22C8}" dt="2023-11-02T14:30:17.200" v="589" actId="26606"/>
          <ac:spMkLst>
            <pc:docMk/>
            <pc:sldMk cId="1616491990" sldId="278"/>
            <ac:spMk id="13" creationId="{AF2F604E-43BE-4DC3-B983-E071523364F8}"/>
          </ac:spMkLst>
        </pc:spChg>
        <pc:spChg chg="add">
          <ac:chgData name="Max Meiners" userId="f7250841-dba7-4ed7-b6c6-655e4b20640b" providerId="ADAL" clId="{327ECE0B-25A6-4975-AF04-0AA0F25C22C8}" dt="2023-11-02T14:30:17.200" v="589" actId="26606"/>
          <ac:spMkLst>
            <pc:docMk/>
            <pc:sldMk cId="1616491990" sldId="278"/>
            <ac:spMk id="15" creationId="{08C9B587-E65E-4B52-B37C-ABEBB6E87928}"/>
          </ac:spMkLst>
        </pc:spChg>
        <pc:picChg chg="add mod">
          <ac:chgData name="Max Meiners" userId="f7250841-dba7-4ed7-b6c6-655e4b20640b" providerId="ADAL" clId="{327ECE0B-25A6-4975-AF04-0AA0F25C22C8}" dt="2023-11-02T14:30:17.200" v="589" actId="26606"/>
          <ac:picMkLst>
            <pc:docMk/>
            <pc:sldMk cId="1616491990" sldId="278"/>
            <ac:picMk id="4" creationId="{554A90D1-2837-7C26-EEE7-284CF0FCA4B6}"/>
          </ac:picMkLst>
        </pc:picChg>
        <pc:picChg chg="add mod">
          <ac:chgData name="Max Meiners" userId="f7250841-dba7-4ed7-b6c6-655e4b20640b" providerId="ADAL" clId="{327ECE0B-25A6-4975-AF04-0AA0F25C22C8}" dt="2023-11-02T15:08:32.188" v="1005"/>
          <ac:picMkLst>
            <pc:docMk/>
            <pc:sldMk cId="1616491990" sldId="278"/>
            <ac:picMk id="5" creationId="{FB07183D-CE3F-F37A-9BF7-32A6570E482B}"/>
          </ac:picMkLst>
        </pc:picChg>
      </pc:sldChg>
      <pc:sldChg chg="addSp delSp modSp new mod modTransition setBg">
        <pc:chgData name="Max Meiners" userId="f7250841-dba7-4ed7-b6c6-655e4b20640b" providerId="ADAL" clId="{327ECE0B-25A6-4975-AF04-0AA0F25C22C8}" dt="2023-11-02T15:21:24.745" v="1075" actId="1076"/>
        <pc:sldMkLst>
          <pc:docMk/>
          <pc:sldMk cId="3843460565" sldId="279"/>
        </pc:sldMkLst>
        <pc:spChg chg="add mod ord">
          <ac:chgData name="Max Meiners" userId="f7250841-dba7-4ed7-b6c6-655e4b20640b" providerId="ADAL" clId="{327ECE0B-25A6-4975-AF04-0AA0F25C22C8}" dt="2023-11-02T14:33:36.042" v="635" actId="26606"/>
          <ac:spMkLst>
            <pc:docMk/>
            <pc:sldMk cId="3843460565" sldId="279"/>
            <ac:spMk id="6" creationId="{EB3E101C-6A9E-59F2-0EEE-F24EA33508BE}"/>
          </ac:spMkLst>
        </pc:spChg>
        <pc:spChg chg="add del mod">
          <ac:chgData name="Max Meiners" userId="f7250841-dba7-4ed7-b6c6-655e4b20640b" providerId="ADAL" clId="{327ECE0B-25A6-4975-AF04-0AA0F25C22C8}" dt="2023-11-02T14:32:40.617" v="620" actId="478"/>
          <ac:spMkLst>
            <pc:docMk/>
            <pc:sldMk cId="3843460565" sldId="279"/>
            <ac:spMk id="7" creationId="{F3EDAB6B-DB8A-77CE-28DE-327107600E85}"/>
          </ac:spMkLst>
        </pc:spChg>
        <pc:spChg chg="add mod ord">
          <ac:chgData name="Max Meiners" userId="f7250841-dba7-4ed7-b6c6-655e4b20640b" providerId="ADAL" clId="{327ECE0B-25A6-4975-AF04-0AA0F25C22C8}" dt="2023-11-02T14:33:36.042" v="635" actId="26606"/>
          <ac:spMkLst>
            <pc:docMk/>
            <pc:sldMk cId="3843460565" sldId="279"/>
            <ac:spMk id="8" creationId="{79246A2A-0565-2C0B-E478-C06A078AED95}"/>
          </ac:spMkLst>
        </pc:spChg>
        <pc:spChg chg="add del">
          <ac:chgData name="Max Meiners" userId="f7250841-dba7-4ed7-b6c6-655e4b20640b" providerId="ADAL" clId="{327ECE0B-25A6-4975-AF04-0AA0F25C22C8}" dt="2023-11-02T14:33:36.036" v="634" actId="26606"/>
          <ac:spMkLst>
            <pc:docMk/>
            <pc:sldMk cId="3843460565" sldId="279"/>
            <ac:spMk id="13" creationId="{AE3A741D-C19B-960A-5803-1C5887147820}"/>
          </ac:spMkLst>
        </pc:spChg>
        <pc:spChg chg="add del">
          <ac:chgData name="Max Meiners" userId="f7250841-dba7-4ed7-b6c6-655e4b20640b" providerId="ADAL" clId="{327ECE0B-25A6-4975-AF04-0AA0F25C22C8}" dt="2023-11-02T14:33:36.036" v="634" actId="26606"/>
          <ac:spMkLst>
            <pc:docMk/>
            <pc:sldMk cId="3843460565" sldId="279"/>
            <ac:spMk id="15" creationId="{9C3A50E9-9119-7BC3-083B-2D84CCC78E47}"/>
          </ac:spMkLst>
        </pc:spChg>
        <pc:spChg chg="add del">
          <ac:chgData name="Max Meiners" userId="f7250841-dba7-4ed7-b6c6-655e4b20640b" providerId="ADAL" clId="{327ECE0B-25A6-4975-AF04-0AA0F25C22C8}" dt="2023-11-02T14:33:36.036" v="634" actId="26606"/>
          <ac:spMkLst>
            <pc:docMk/>
            <pc:sldMk cId="3843460565" sldId="279"/>
            <ac:spMk id="17" creationId="{DC39DE25-0E4E-0AA7-0932-1D78C2372786}"/>
          </ac:spMkLst>
        </pc:spChg>
        <pc:spChg chg="add del">
          <ac:chgData name="Max Meiners" userId="f7250841-dba7-4ed7-b6c6-655e4b20640b" providerId="ADAL" clId="{327ECE0B-25A6-4975-AF04-0AA0F25C22C8}" dt="2023-11-02T14:33:36.036" v="634" actId="26606"/>
          <ac:spMkLst>
            <pc:docMk/>
            <pc:sldMk cId="3843460565" sldId="279"/>
            <ac:spMk id="19" creationId="{8D6EA299-0840-6DEA-E670-C49AEBC87E89}"/>
          </ac:spMkLst>
        </pc:spChg>
        <pc:spChg chg="add">
          <ac:chgData name="Max Meiners" userId="f7250841-dba7-4ed7-b6c6-655e4b20640b" providerId="ADAL" clId="{327ECE0B-25A6-4975-AF04-0AA0F25C22C8}" dt="2023-11-02T14:33:36.042" v="635" actId="26606"/>
          <ac:spMkLst>
            <pc:docMk/>
            <pc:sldMk cId="3843460565" sldId="279"/>
            <ac:spMk id="21" creationId="{2C61293E-6EBE-43EF-A52C-9BEBFD7679D4}"/>
          </ac:spMkLst>
        </pc:spChg>
        <pc:spChg chg="add">
          <ac:chgData name="Max Meiners" userId="f7250841-dba7-4ed7-b6c6-655e4b20640b" providerId="ADAL" clId="{327ECE0B-25A6-4975-AF04-0AA0F25C22C8}" dt="2023-11-02T14:33:36.042" v="635" actId="26606"/>
          <ac:spMkLst>
            <pc:docMk/>
            <pc:sldMk cId="3843460565" sldId="279"/>
            <ac:spMk id="22" creationId="{21540236-BFD5-4A9D-8840-4703E7F76825}"/>
          </ac:spMkLst>
        </pc:spChg>
        <pc:picChg chg="add mod ord">
          <ac:chgData name="Max Meiners" userId="f7250841-dba7-4ed7-b6c6-655e4b20640b" providerId="ADAL" clId="{327ECE0B-25A6-4975-AF04-0AA0F25C22C8}" dt="2023-11-02T15:21:24.745" v="1075" actId="1076"/>
          <ac:picMkLst>
            <pc:docMk/>
            <pc:sldMk cId="3843460565" sldId="279"/>
            <ac:picMk id="3" creationId="{62E49D9E-FE64-1350-A045-121099D902AD}"/>
          </ac:picMkLst>
        </pc:picChg>
        <pc:picChg chg="add del mod">
          <ac:chgData name="Max Meiners" userId="f7250841-dba7-4ed7-b6c6-655e4b20640b" providerId="ADAL" clId="{327ECE0B-25A6-4975-AF04-0AA0F25C22C8}" dt="2023-11-02T14:33:07.295" v="632" actId="478"/>
          <ac:picMkLst>
            <pc:docMk/>
            <pc:sldMk cId="3843460565" sldId="279"/>
            <ac:picMk id="5" creationId="{F0BB4EA9-43B4-B11D-7F73-DD3CD319B8E6}"/>
          </ac:picMkLst>
        </pc:picChg>
        <pc:picChg chg="add mod">
          <ac:chgData name="Max Meiners" userId="f7250841-dba7-4ed7-b6c6-655e4b20640b" providerId="ADAL" clId="{327ECE0B-25A6-4975-AF04-0AA0F25C22C8}" dt="2023-11-02T15:08:37.337" v="1007" actId="1076"/>
          <ac:picMkLst>
            <pc:docMk/>
            <pc:sldMk cId="3843460565" sldId="279"/>
            <ac:picMk id="9" creationId="{B3DD126F-59B7-412F-1596-5F0F05F43775}"/>
          </ac:picMkLst>
        </pc:picChg>
      </pc:sldChg>
      <pc:sldChg chg="addSp delSp modSp add mod modTransition setBg">
        <pc:chgData name="Max Meiners" userId="f7250841-dba7-4ed7-b6c6-655e4b20640b" providerId="ADAL" clId="{327ECE0B-25A6-4975-AF04-0AA0F25C22C8}" dt="2023-11-02T15:08:45.759" v="1009" actId="1076"/>
        <pc:sldMkLst>
          <pc:docMk/>
          <pc:sldMk cId="629780378" sldId="280"/>
        </pc:sldMkLst>
        <pc:spChg chg="mod ord">
          <ac:chgData name="Max Meiners" userId="f7250841-dba7-4ed7-b6c6-655e4b20640b" providerId="ADAL" clId="{327ECE0B-25A6-4975-AF04-0AA0F25C22C8}" dt="2023-11-02T14:34:10.184" v="660" actId="26606"/>
          <ac:spMkLst>
            <pc:docMk/>
            <pc:sldMk cId="629780378" sldId="280"/>
            <ac:spMk id="6" creationId="{EB3E101C-6A9E-59F2-0EEE-F24EA33508BE}"/>
          </ac:spMkLst>
        </pc:spChg>
        <pc:spChg chg="mod">
          <ac:chgData name="Max Meiners" userId="f7250841-dba7-4ed7-b6c6-655e4b20640b" providerId="ADAL" clId="{327ECE0B-25A6-4975-AF04-0AA0F25C22C8}" dt="2023-11-02T14:34:10.184" v="660" actId="26606"/>
          <ac:spMkLst>
            <pc:docMk/>
            <pc:sldMk cId="629780378" sldId="280"/>
            <ac:spMk id="8" creationId="{79246A2A-0565-2C0B-E478-C06A078AED95}"/>
          </ac:spMkLst>
        </pc:spChg>
        <pc:spChg chg="add">
          <ac:chgData name="Max Meiners" userId="f7250841-dba7-4ed7-b6c6-655e4b20640b" providerId="ADAL" clId="{327ECE0B-25A6-4975-AF04-0AA0F25C22C8}" dt="2023-11-02T14:34:10.184" v="660" actId="26606"/>
          <ac:spMkLst>
            <pc:docMk/>
            <pc:sldMk cId="629780378" sldId="280"/>
            <ac:spMk id="13" creationId="{D009D6D5-DAC2-4A8B-A17A-E206B9012D09}"/>
          </ac:spMkLst>
        </pc:spChg>
        <pc:picChg chg="add mod">
          <ac:chgData name="Max Meiners" userId="f7250841-dba7-4ed7-b6c6-655e4b20640b" providerId="ADAL" clId="{327ECE0B-25A6-4975-AF04-0AA0F25C22C8}" dt="2023-11-02T15:08:45.759" v="1009" actId="1076"/>
          <ac:picMkLst>
            <pc:docMk/>
            <pc:sldMk cId="629780378" sldId="280"/>
            <ac:picMk id="2" creationId="{3E49F361-05AE-EDBA-737F-69739733D059}"/>
          </ac:picMkLst>
        </pc:picChg>
        <pc:picChg chg="mod ord">
          <ac:chgData name="Max Meiners" userId="f7250841-dba7-4ed7-b6c6-655e4b20640b" providerId="ADAL" clId="{327ECE0B-25A6-4975-AF04-0AA0F25C22C8}" dt="2023-11-02T14:34:10.184" v="660" actId="26606"/>
          <ac:picMkLst>
            <pc:docMk/>
            <pc:sldMk cId="629780378" sldId="280"/>
            <ac:picMk id="3" creationId="{62E49D9E-FE64-1350-A045-121099D902AD}"/>
          </ac:picMkLst>
        </pc:picChg>
        <pc:picChg chg="del">
          <ac:chgData name="Max Meiners" userId="f7250841-dba7-4ed7-b6c6-655e4b20640b" providerId="ADAL" clId="{327ECE0B-25A6-4975-AF04-0AA0F25C22C8}" dt="2023-11-02T14:34:01.097" v="659" actId="478"/>
          <ac:picMkLst>
            <pc:docMk/>
            <pc:sldMk cId="629780378" sldId="280"/>
            <ac:picMk id="5" creationId="{F0BB4EA9-43B4-B11D-7F73-DD3CD319B8E6}"/>
          </ac:picMkLst>
        </pc:picChg>
      </pc:sldChg>
      <pc:sldChg chg="new del">
        <pc:chgData name="Max Meiners" userId="f7250841-dba7-4ed7-b6c6-655e4b20640b" providerId="ADAL" clId="{327ECE0B-25A6-4975-AF04-0AA0F25C22C8}" dt="2023-11-02T14:49:47.255" v="728" actId="47"/>
        <pc:sldMkLst>
          <pc:docMk/>
          <pc:sldMk cId="1401967484" sldId="281"/>
        </pc:sldMkLst>
      </pc:sldChg>
      <pc:sldChg chg="addSp modSp new del mod">
        <pc:chgData name="Max Meiners" userId="f7250841-dba7-4ed7-b6c6-655e4b20640b" providerId="ADAL" clId="{327ECE0B-25A6-4975-AF04-0AA0F25C22C8}" dt="2023-11-02T14:39:36.098" v="688" actId="47"/>
        <pc:sldMkLst>
          <pc:docMk/>
          <pc:sldMk cId="3544417281" sldId="281"/>
        </pc:sldMkLst>
        <pc:spChg chg="add mod">
          <ac:chgData name="Max Meiners" userId="f7250841-dba7-4ed7-b6c6-655e4b20640b" providerId="ADAL" clId="{327ECE0B-25A6-4975-AF04-0AA0F25C22C8}" dt="2023-11-02T14:39:30.373" v="687" actId="20577"/>
          <ac:spMkLst>
            <pc:docMk/>
            <pc:sldMk cId="3544417281" sldId="281"/>
            <ac:spMk id="2" creationId="{C1E33B42-B4CB-3006-E1BE-033F23466E22}"/>
          </ac:spMkLst>
        </pc:spChg>
      </pc:sldChg>
      <pc:sldChg chg="addSp delSp modSp add mod modTransition setBg">
        <pc:chgData name="Max Meiners" userId="f7250841-dba7-4ed7-b6c6-655e4b20640b" providerId="ADAL" clId="{327ECE0B-25A6-4975-AF04-0AA0F25C22C8}" dt="2023-11-02T16:35:40.189" v="1838"/>
        <pc:sldMkLst>
          <pc:docMk/>
          <pc:sldMk cId="4255809696" sldId="282"/>
        </pc:sldMkLst>
        <pc:spChg chg="mod ord">
          <ac:chgData name="Max Meiners" userId="f7250841-dba7-4ed7-b6c6-655e4b20640b" providerId="ADAL" clId="{327ECE0B-25A6-4975-AF04-0AA0F25C22C8}" dt="2023-11-02T14:50:28.387" v="733" actId="26606"/>
          <ac:spMkLst>
            <pc:docMk/>
            <pc:sldMk cId="4255809696" sldId="282"/>
            <ac:spMk id="2" creationId="{00000000-0000-0000-0000-000000000000}"/>
          </ac:spMkLst>
        </pc:spChg>
        <pc:spChg chg="add del">
          <ac:chgData name="Max Meiners" userId="f7250841-dba7-4ed7-b6c6-655e4b20640b" providerId="ADAL" clId="{327ECE0B-25A6-4975-AF04-0AA0F25C22C8}" dt="2023-11-02T14:50:28.382" v="732" actId="26606"/>
          <ac:spMkLst>
            <pc:docMk/>
            <pc:sldMk cId="4255809696" sldId="282"/>
            <ac:spMk id="6" creationId="{7821A508-2985-4905-874A-527429BAABFA}"/>
          </ac:spMkLst>
        </pc:spChg>
        <pc:spChg chg="add del">
          <ac:chgData name="Max Meiners" userId="f7250841-dba7-4ed7-b6c6-655e4b20640b" providerId="ADAL" clId="{327ECE0B-25A6-4975-AF04-0AA0F25C22C8}" dt="2023-11-02T14:50:28.382" v="732" actId="26606"/>
          <ac:spMkLst>
            <pc:docMk/>
            <pc:sldMk cId="4255809696" sldId="282"/>
            <ac:spMk id="9" creationId="{362D44EE-C852-4460-B8B5-C4F2BC20510C}"/>
          </ac:spMkLst>
        </pc:spChg>
        <pc:spChg chg="add del">
          <ac:chgData name="Max Meiners" userId="f7250841-dba7-4ed7-b6c6-655e4b20640b" providerId="ADAL" clId="{327ECE0B-25A6-4975-AF04-0AA0F25C22C8}" dt="2023-11-02T14:50:28.382" v="732" actId="26606"/>
          <ac:spMkLst>
            <pc:docMk/>
            <pc:sldMk cId="4255809696" sldId="282"/>
            <ac:spMk id="11" creationId="{658970D8-8D1D-4B5C-894B-E871CC86543D}"/>
          </ac:spMkLst>
        </pc:spChg>
        <pc:spChg chg="add del">
          <ac:chgData name="Max Meiners" userId="f7250841-dba7-4ed7-b6c6-655e4b20640b" providerId="ADAL" clId="{327ECE0B-25A6-4975-AF04-0AA0F25C22C8}" dt="2023-11-02T14:50:28.382" v="732" actId="26606"/>
          <ac:spMkLst>
            <pc:docMk/>
            <pc:sldMk cId="4255809696" sldId="282"/>
            <ac:spMk id="13" creationId="{F227E5B6-9132-43CA-B503-37A18562ADF2}"/>
          </ac:spMkLst>
        </pc:spChg>
        <pc:spChg chg="add del">
          <ac:chgData name="Max Meiners" userId="f7250841-dba7-4ed7-b6c6-655e4b20640b" providerId="ADAL" clId="{327ECE0B-25A6-4975-AF04-0AA0F25C22C8}" dt="2023-11-02T14:50:28.382" v="732" actId="26606"/>
          <ac:spMkLst>
            <pc:docMk/>
            <pc:sldMk cId="4255809696" sldId="282"/>
            <ac:spMk id="15" creationId="{03C2051E-A88D-48E5-BACF-AAED17892722}"/>
          </ac:spMkLst>
        </pc:spChg>
        <pc:spChg chg="add del">
          <ac:chgData name="Max Meiners" userId="f7250841-dba7-4ed7-b6c6-655e4b20640b" providerId="ADAL" clId="{327ECE0B-25A6-4975-AF04-0AA0F25C22C8}" dt="2023-11-02T14:50:28.382" v="732" actId="26606"/>
          <ac:spMkLst>
            <pc:docMk/>
            <pc:sldMk cId="4255809696" sldId="282"/>
            <ac:spMk id="19" creationId="{D2929CB1-0E3C-4B2D-ADC5-0154FB33BA44}"/>
          </ac:spMkLst>
        </pc:spChg>
        <pc:spChg chg="add del">
          <ac:chgData name="Max Meiners" userId="f7250841-dba7-4ed7-b6c6-655e4b20640b" providerId="ADAL" clId="{327ECE0B-25A6-4975-AF04-0AA0F25C22C8}" dt="2023-11-02T14:50:28.382" v="732" actId="26606"/>
          <ac:spMkLst>
            <pc:docMk/>
            <pc:sldMk cId="4255809696" sldId="282"/>
            <ac:spMk id="21" creationId="{5F2F0C84-BE8C-4DC2-A6D3-30349A801D5C}"/>
          </ac:spMkLst>
        </pc:spChg>
        <pc:spChg chg="add">
          <ac:chgData name="Max Meiners" userId="f7250841-dba7-4ed7-b6c6-655e4b20640b" providerId="ADAL" clId="{327ECE0B-25A6-4975-AF04-0AA0F25C22C8}" dt="2023-11-02T14:50:28.387" v="733" actId="26606"/>
          <ac:spMkLst>
            <pc:docMk/>
            <pc:sldMk cId="4255809696" sldId="282"/>
            <ac:spMk id="23" creationId="{0671A8AE-40A1-4631-A6B8-581AFF065482}"/>
          </ac:spMkLst>
        </pc:spChg>
        <pc:spChg chg="add">
          <ac:chgData name="Max Meiners" userId="f7250841-dba7-4ed7-b6c6-655e4b20640b" providerId="ADAL" clId="{327ECE0B-25A6-4975-AF04-0AA0F25C22C8}" dt="2023-11-02T14:50:28.387" v="733" actId="26606"/>
          <ac:spMkLst>
            <pc:docMk/>
            <pc:sldMk cId="4255809696" sldId="282"/>
            <ac:spMk id="24" creationId="{AB58EF07-17C2-48CF-ABB0-EEF1F17CB8F0}"/>
          </ac:spMkLst>
        </pc:spChg>
        <pc:spChg chg="add">
          <ac:chgData name="Max Meiners" userId="f7250841-dba7-4ed7-b6c6-655e4b20640b" providerId="ADAL" clId="{327ECE0B-25A6-4975-AF04-0AA0F25C22C8}" dt="2023-11-02T14:50:28.387" v="733" actId="26606"/>
          <ac:spMkLst>
            <pc:docMk/>
            <pc:sldMk cId="4255809696" sldId="282"/>
            <ac:spMk id="25" creationId="{AF2F604E-43BE-4DC3-B983-E071523364F8}"/>
          </ac:spMkLst>
        </pc:spChg>
        <pc:spChg chg="add">
          <ac:chgData name="Max Meiners" userId="f7250841-dba7-4ed7-b6c6-655e4b20640b" providerId="ADAL" clId="{327ECE0B-25A6-4975-AF04-0AA0F25C22C8}" dt="2023-11-02T14:50:28.387" v="733" actId="26606"/>
          <ac:spMkLst>
            <pc:docMk/>
            <pc:sldMk cId="4255809696" sldId="282"/>
            <ac:spMk id="26" creationId="{08C9B587-E65E-4B52-B37C-ABEBB6E87928}"/>
          </ac:spMkLst>
        </pc:spChg>
        <pc:picChg chg="add mod modCrop">
          <ac:chgData name="Max Meiners" userId="f7250841-dba7-4ed7-b6c6-655e4b20640b" providerId="ADAL" clId="{327ECE0B-25A6-4975-AF04-0AA0F25C22C8}" dt="2023-11-02T14:50:36.947" v="734" actId="18131"/>
          <ac:picMkLst>
            <pc:docMk/>
            <pc:sldMk cId="4255809696" sldId="282"/>
            <ac:picMk id="4" creationId="{E038816B-78E3-3718-5422-1C528B7E9BB1}"/>
          </ac:picMkLst>
        </pc:picChg>
        <pc:picChg chg="add mod">
          <ac:chgData name="Max Meiners" userId="f7250841-dba7-4ed7-b6c6-655e4b20640b" providerId="ADAL" clId="{327ECE0B-25A6-4975-AF04-0AA0F25C22C8}" dt="2023-11-02T15:08:12.150" v="997" actId="1076"/>
          <ac:picMkLst>
            <pc:docMk/>
            <pc:sldMk cId="4255809696" sldId="282"/>
            <ac:picMk id="5" creationId="{8CFCC10B-1D24-657D-6479-D6233B5B5EB9}"/>
          </ac:picMkLst>
        </pc:picChg>
        <pc:picChg chg="del">
          <ac:chgData name="Max Meiners" userId="f7250841-dba7-4ed7-b6c6-655e4b20640b" providerId="ADAL" clId="{327ECE0B-25A6-4975-AF04-0AA0F25C22C8}" dt="2023-11-02T14:49:50.096" v="729" actId="478"/>
          <ac:picMkLst>
            <pc:docMk/>
            <pc:sldMk cId="4255809696" sldId="282"/>
            <ac:picMk id="17" creationId="{4A4C911E-A6B3-C1DE-1C7E-7A74263649F9}"/>
          </ac:picMkLst>
        </pc:picChg>
      </pc:sldChg>
      <pc:sldChg chg="addSp delSp modSp add mod modTransition">
        <pc:chgData name="Max Meiners" userId="f7250841-dba7-4ed7-b6c6-655e4b20640b" providerId="ADAL" clId="{327ECE0B-25A6-4975-AF04-0AA0F25C22C8}" dt="2023-11-02T15:08:26.772" v="1002"/>
        <pc:sldMkLst>
          <pc:docMk/>
          <pc:sldMk cId="3096042996" sldId="283"/>
        </pc:sldMkLst>
        <pc:spChg chg="mod">
          <ac:chgData name="Max Meiners" userId="f7250841-dba7-4ed7-b6c6-655e4b20640b" providerId="ADAL" clId="{327ECE0B-25A6-4975-AF04-0AA0F25C22C8}" dt="2023-11-02T15:02:24.880" v="912" actId="26606"/>
          <ac:spMkLst>
            <pc:docMk/>
            <pc:sldMk cId="3096042996" sldId="283"/>
            <ac:spMk id="2" creationId="{00000000-0000-0000-0000-000000000000}"/>
          </ac:spMkLst>
        </pc:spChg>
        <pc:spChg chg="del">
          <ac:chgData name="Max Meiners" userId="f7250841-dba7-4ed7-b6c6-655e4b20640b" providerId="ADAL" clId="{327ECE0B-25A6-4975-AF04-0AA0F25C22C8}" dt="2023-11-02T14:54:49.740" v="774" actId="26606"/>
          <ac:spMkLst>
            <pc:docMk/>
            <pc:sldMk cId="3096042996" sldId="283"/>
            <ac:spMk id="22" creationId="{19D32F93-50AC-4C46-A5DB-291C60DDB7BD}"/>
          </ac:spMkLst>
        </pc:spChg>
        <pc:spChg chg="del">
          <ac:chgData name="Max Meiners" userId="f7250841-dba7-4ed7-b6c6-655e4b20640b" providerId="ADAL" clId="{327ECE0B-25A6-4975-AF04-0AA0F25C22C8}" dt="2023-11-02T14:54:49.740" v="774" actId="26606"/>
          <ac:spMkLst>
            <pc:docMk/>
            <pc:sldMk cId="3096042996" sldId="283"/>
            <ac:spMk id="24" creationId="{827DC2C4-B485-428A-BF4A-472D2967F47F}"/>
          </ac:spMkLst>
        </pc:spChg>
        <pc:spChg chg="del">
          <ac:chgData name="Max Meiners" userId="f7250841-dba7-4ed7-b6c6-655e4b20640b" providerId="ADAL" clId="{327ECE0B-25A6-4975-AF04-0AA0F25C22C8}" dt="2023-11-02T14:54:49.740" v="774" actId="26606"/>
          <ac:spMkLst>
            <pc:docMk/>
            <pc:sldMk cId="3096042996" sldId="283"/>
            <ac:spMk id="26" creationId="{EE04B5EB-F158-4507-90DD-BD23620C7CC9}"/>
          </ac:spMkLst>
        </pc:spChg>
        <pc:spChg chg="add del">
          <ac:chgData name="Max Meiners" userId="f7250841-dba7-4ed7-b6c6-655e4b20640b" providerId="ADAL" clId="{327ECE0B-25A6-4975-AF04-0AA0F25C22C8}" dt="2023-11-02T15:02:24.880" v="912" actId="26606"/>
          <ac:spMkLst>
            <pc:docMk/>
            <pc:sldMk cId="3096042996" sldId="283"/>
            <ac:spMk id="31" creationId="{19D32F93-50AC-4C46-A5DB-291C60DDB7BD}"/>
          </ac:spMkLst>
        </pc:spChg>
        <pc:spChg chg="add del">
          <ac:chgData name="Max Meiners" userId="f7250841-dba7-4ed7-b6c6-655e4b20640b" providerId="ADAL" clId="{327ECE0B-25A6-4975-AF04-0AA0F25C22C8}" dt="2023-11-02T15:02:24.880" v="912" actId="26606"/>
          <ac:spMkLst>
            <pc:docMk/>
            <pc:sldMk cId="3096042996" sldId="283"/>
            <ac:spMk id="33" creationId="{86FD7672-78BE-4D6F-A711-2CDB79B52DFF}"/>
          </ac:spMkLst>
        </pc:spChg>
        <pc:spChg chg="add del">
          <ac:chgData name="Max Meiners" userId="f7250841-dba7-4ed7-b6c6-655e4b20640b" providerId="ADAL" clId="{327ECE0B-25A6-4975-AF04-0AA0F25C22C8}" dt="2023-11-02T15:02:24.880" v="912" actId="26606"/>
          <ac:spMkLst>
            <pc:docMk/>
            <pc:sldMk cId="3096042996" sldId="283"/>
            <ac:spMk id="35" creationId="{827DC2C4-B485-428A-BF4A-472D2967F47F}"/>
          </ac:spMkLst>
        </pc:spChg>
        <pc:spChg chg="add del">
          <ac:chgData name="Max Meiners" userId="f7250841-dba7-4ed7-b6c6-655e4b20640b" providerId="ADAL" clId="{327ECE0B-25A6-4975-AF04-0AA0F25C22C8}" dt="2023-11-02T15:02:24.880" v="912" actId="26606"/>
          <ac:spMkLst>
            <pc:docMk/>
            <pc:sldMk cId="3096042996" sldId="283"/>
            <ac:spMk id="37" creationId="{4A62647B-1222-407C-8740-5A497612B1F5}"/>
          </ac:spMkLst>
        </pc:spChg>
        <pc:spChg chg="add">
          <ac:chgData name="Max Meiners" userId="f7250841-dba7-4ed7-b6c6-655e4b20640b" providerId="ADAL" clId="{327ECE0B-25A6-4975-AF04-0AA0F25C22C8}" dt="2023-11-02T15:02:24.880" v="912" actId="26606"/>
          <ac:spMkLst>
            <pc:docMk/>
            <pc:sldMk cId="3096042996" sldId="283"/>
            <ac:spMk id="42" creationId="{19D32F93-50AC-4C46-A5DB-291C60DDB7BD}"/>
          </ac:spMkLst>
        </pc:spChg>
        <pc:spChg chg="add">
          <ac:chgData name="Max Meiners" userId="f7250841-dba7-4ed7-b6c6-655e4b20640b" providerId="ADAL" clId="{327ECE0B-25A6-4975-AF04-0AA0F25C22C8}" dt="2023-11-02T15:02:24.880" v="912" actId="26606"/>
          <ac:spMkLst>
            <pc:docMk/>
            <pc:sldMk cId="3096042996" sldId="283"/>
            <ac:spMk id="44" creationId="{86FD7672-78BE-4D6F-A711-2CDB79B52DFF}"/>
          </ac:spMkLst>
        </pc:spChg>
        <pc:spChg chg="add">
          <ac:chgData name="Max Meiners" userId="f7250841-dba7-4ed7-b6c6-655e4b20640b" providerId="ADAL" clId="{327ECE0B-25A6-4975-AF04-0AA0F25C22C8}" dt="2023-11-02T15:02:24.880" v="912" actId="26606"/>
          <ac:spMkLst>
            <pc:docMk/>
            <pc:sldMk cId="3096042996" sldId="283"/>
            <ac:spMk id="46" creationId="{827DC2C4-B485-428A-BF4A-472D2967F47F}"/>
          </ac:spMkLst>
        </pc:spChg>
        <pc:spChg chg="add">
          <ac:chgData name="Max Meiners" userId="f7250841-dba7-4ed7-b6c6-655e4b20640b" providerId="ADAL" clId="{327ECE0B-25A6-4975-AF04-0AA0F25C22C8}" dt="2023-11-02T15:02:24.880" v="912" actId="26606"/>
          <ac:spMkLst>
            <pc:docMk/>
            <pc:sldMk cId="3096042996" sldId="283"/>
            <ac:spMk id="48" creationId="{4A62647B-1222-407C-8740-5A497612B1F5}"/>
          </ac:spMkLst>
        </pc:spChg>
        <pc:picChg chg="add mod">
          <ac:chgData name="Max Meiners" userId="f7250841-dba7-4ed7-b6c6-655e4b20640b" providerId="ADAL" clId="{327ECE0B-25A6-4975-AF04-0AA0F25C22C8}" dt="2023-11-02T15:02:32.624" v="916" actId="1076"/>
          <ac:picMkLst>
            <pc:docMk/>
            <pc:sldMk cId="3096042996" sldId="283"/>
            <ac:picMk id="4" creationId="{08715C50-68BC-64B1-6CAF-C3AE1256A5F1}"/>
          </ac:picMkLst>
        </pc:picChg>
        <pc:picChg chg="add del mod ord modCrop">
          <ac:chgData name="Max Meiners" userId="f7250841-dba7-4ed7-b6c6-655e4b20640b" providerId="ADAL" clId="{327ECE0B-25A6-4975-AF04-0AA0F25C22C8}" dt="2023-11-02T15:00:31.256" v="867" actId="478"/>
          <ac:picMkLst>
            <pc:docMk/>
            <pc:sldMk cId="3096042996" sldId="283"/>
            <ac:picMk id="6" creationId="{81331F86-58DC-97F9-B724-5709FB626A15}"/>
          </ac:picMkLst>
        </pc:picChg>
        <pc:picChg chg="add mod">
          <ac:chgData name="Max Meiners" userId="f7250841-dba7-4ed7-b6c6-655e4b20640b" providerId="ADAL" clId="{327ECE0B-25A6-4975-AF04-0AA0F25C22C8}" dt="2023-11-02T15:08:26.772" v="1002"/>
          <ac:picMkLst>
            <pc:docMk/>
            <pc:sldMk cId="3096042996" sldId="283"/>
            <ac:picMk id="7" creationId="{9CD6CDE2-4070-9CA5-61F8-7E85D0F09B23}"/>
          </ac:picMkLst>
        </pc:picChg>
        <pc:picChg chg="del">
          <ac:chgData name="Max Meiners" userId="f7250841-dba7-4ed7-b6c6-655e4b20640b" providerId="ADAL" clId="{327ECE0B-25A6-4975-AF04-0AA0F25C22C8}" dt="2023-11-02T14:54:01.073" v="771" actId="478"/>
          <ac:picMkLst>
            <pc:docMk/>
            <pc:sldMk cId="3096042996" sldId="283"/>
            <ac:picMk id="17" creationId="{4A4C911E-A6B3-C1DE-1C7E-7A74263649F9}"/>
          </ac:picMkLst>
        </pc:picChg>
        <pc:picChg chg="del">
          <ac:chgData name="Max Meiners" userId="f7250841-dba7-4ed7-b6c6-655e4b20640b" providerId="ADAL" clId="{327ECE0B-25A6-4975-AF04-0AA0F25C22C8}" dt="2023-11-02T14:54:05.042" v="772" actId="478"/>
          <ac:picMkLst>
            <pc:docMk/>
            <pc:sldMk cId="3096042996" sldId="283"/>
            <ac:picMk id="19" creationId="{C6E72F0A-74F7-1DFD-37FA-83AA73549D56}"/>
          </ac:picMkLst>
        </pc:picChg>
      </pc:sldChg>
      <pc:sldChg chg="addSp delSp modSp add mod modTransition">
        <pc:chgData name="Max Meiners" userId="f7250841-dba7-4ed7-b6c6-655e4b20640b" providerId="ADAL" clId="{327ECE0B-25A6-4975-AF04-0AA0F25C22C8}" dt="2023-11-02T15:08:28.197" v="1003"/>
        <pc:sldMkLst>
          <pc:docMk/>
          <pc:sldMk cId="4011894111" sldId="284"/>
        </pc:sldMkLst>
        <pc:spChg chg="mod">
          <ac:chgData name="Max Meiners" userId="f7250841-dba7-4ed7-b6c6-655e4b20640b" providerId="ADAL" clId="{327ECE0B-25A6-4975-AF04-0AA0F25C22C8}" dt="2023-11-02T15:02:00.195" v="911" actId="26606"/>
          <ac:spMkLst>
            <pc:docMk/>
            <pc:sldMk cId="4011894111" sldId="284"/>
            <ac:spMk id="2" creationId="{00000000-0000-0000-0000-000000000000}"/>
          </ac:spMkLst>
        </pc:spChg>
        <pc:spChg chg="del">
          <ac:chgData name="Max Meiners" userId="f7250841-dba7-4ed7-b6c6-655e4b20640b" providerId="ADAL" clId="{327ECE0B-25A6-4975-AF04-0AA0F25C22C8}" dt="2023-11-02T15:00:11.258" v="864" actId="26606"/>
          <ac:spMkLst>
            <pc:docMk/>
            <pc:sldMk cId="4011894111" sldId="284"/>
            <ac:spMk id="31" creationId="{19D32F93-50AC-4C46-A5DB-291C60DDB7BD}"/>
          </ac:spMkLst>
        </pc:spChg>
        <pc:spChg chg="del">
          <ac:chgData name="Max Meiners" userId="f7250841-dba7-4ed7-b6c6-655e4b20640b" providerId="ADAL" clId="{327ECE0B-25A6-4975-AF04-0AA0F25C22C8}" dt="2023-11-02T15:00:11.258" v="864" actId="26606"/>
          <ac:spMkLst>
            <pc:docMk/>
            <pc:sldMk cId="4011894111" sldId="284"/>
            <ac:spMk id="33" creationId="{86FD7672-78BE-4D6F-A711-2CDB79B52DFF}"/>
          </ac:spMkLst>
        </pc:spChg>
        <pc:spChg chg="del">
          <ac:chgData name="Max Meiners" userId="f7250841-dba7-4ed7-b6c6-655e4b20640b" providerId="ADAL" clId="{327ECE0B-25A6-4975-AF04-0AA0F25C22C8}" dt="2023-11-02T15:00:11.258" v="864" actId="26606"/>
          <ac:spMkLst>
            <pc:docMk/>
            <pc:sldMk cId="4011894111" sldId="284"/>
            <ac:spMk id="35" creationId="{827DC2C4-B485-428A-BF4A-472D2967F47F}"/>
          </ac:spMkLst>
        </pc:spChg>
        <pc:spChg chg="del">
          <ac:chgData name="Max Meiners" userId="f7250841-dba7-4ed7-b6c6-655e4b20640b" providerId="ADAL" clId="{327ECE0B-25A6-4975-AF04-0AA0F25C22C8}" dt="2023-11-02T15:00:11.258" v="864" actId="26606"/>
          <ac:spMkLst>
            <pc:docMk/>
            <pc:sldMk cId="4011894111" sldId="284"/>
            <ac:spMk id="37" creationId="{4A62647B-1222-407C-8740-5A497612B1F5}"/>
          </ac:spMkLst>
        </pc:spChg>
        <pc:spChg chg="add del">
          <ac:chgData name="Max Meiners" userId="f7250841-dba7-4ed7-b6c6-655e4b20640b" providerId="ADAL" clId="{327ECE0B-25A6-4975-AF04-0AA0F25C22C8}" dt="2023-11-02T15:02:00.195" v="911" actId="26606"/>
          <ac:spMkLst>
            <pc:docMk/>
            <pc:sldMk cId="4011894111" sldId="284"/>
            <ac:spMk id="42" creationId="{47942995-B07F-4636-9A06-C6A104B260A8}"/>
          </ac:spMkLst>
        </pc:spChg>
        <pc:spChg chg="add del">
          <ac:chgData name="Max Meiners" userId="f7250841-dba7-4ed7-b6c6-655e4b20640b" providerId="ADAL" clId="{327ECE0B-25A6-4975-AF04-0AA0F25C22C8}" dt="2023-11-02T15:02:00.195" v="911" actId="26606"/>
          <ac:spMkLst>
            <pc:docMk/>
            <pc:sldMk cId="4011894111" sldId="284"/>
            <ac:spMk id="49" creationId="{B81933D1-5615-42C7-9C0B-4EB7105CCE2D}"/>
          </ac:spMkLst>
        </pc:spChg>
        <pc:spChg chg="add del">
          <ac:chgData name="Max Meiners" userId="f7250841-dba7-4ed7-b6c6-655e4b20640b" providerId="ADAL" clId="{327ECE0B-25A6-4975-AF04-0AA0F25C22C8}" dt="2023-11-02T15:02:00.195" v="911" actId="26606"/>
          <ac:spMkLst>
            <pc:docMk/>
            <pc:sldMk cId="4011894111" sldId="284"/>
            <ac:spMk id="51" creationId="{19C9EAEA-39D0-4B0E-A0EB-51E7B26740B1}"/>
          </ac:spMkLst>
        </pc:spChg>
        <pc:spChg chg="add">
          <ac:chgData name="Max Meiners" userId="f7250841-dba7-4ed7-b6c6-655e4b20640b" providerId="ADAL" clId="{327ECE0B-25A6-4975-AF04-0AA0F25C22C8}" dt="2023-11-02T15:02:00.195" v="911" actId="26606"/>
          <ac:spMkLst>
            <pc:docMk/>
            <pc:sldMk cId="4011894111" sldId="284"/>
            <ac:spMk id="56" creationId="{47942995-B07F-4636-9A06-C6A104B260A8}"/>
          </ac:spMkLst>
        </pc:spChg>
        <pc:spChg chg="add">
          <ac:chgData name="Max Meiners" userId="f7250841-dba7-4ed7-b6c6-655e4b20640b" providerId="ADAL" clId="{327ECE0B-25A6-4975-AF04-0AA0F25C22C8}" dt="2023-11-02T15:02:00.195" v="911" actId="26606"/>
          <ac:spMkLst>
            <pc:docMk/>
            <pc:sldMk cId="4011894111" sldId="284"/>
            <ac:spMk id="63" creationId="{B81933D1-5615-42C7-9C0B-4EB7105CCE2D}"/>
          </ac:spMkLst>
        </pc:spChg>
        <pc:spChg chg="add">
          <ac:chgData name="Max Meiners" userId="f7250841-dba7-4ed7-b6c6-655e4b20640b" providerId="ADAL" clId="{327ECE0B-25A6-4975-AF04-0AA0F25C22C8}" dt="2023-11-02T15:02:00.195" v="911" actId="26606"/>
          <ac:spMkLst>
            <pc:docMk/>
            <pc:sldMk cId="4011894111" sldId="284"/>
            <ac:spMk id="65" creationId="{19C9EAEA-39D0-4B0E-A0EB-51E7B26740B1}"/>
          </ac:spMkLst>
        </pc:spChg>
        <pc:grpChg chg="add del">
          <ac:chgData name="Max Meiners" userId="f7250841-dba7-4ed7-b6c6-655e4b20640b" providerId="ADAL" clId="{327ECE0B-25A6-4975-AF04-0AA0F25C22C8}" dt="2023-11-02T15:02:00.195" v="911" actId="26606"/>
          <ac:grpSpMkLst>
            <pc:docMk/>
            <pc:sldMk cId="4011894111" sldId="284"/>
            <ac:grpSpMk id="44" creationId="{032D8612-31EB-44CF-A1D0-14FD4C705424}"/>
          </ac:grpSpMkLst>
        </pc:grpChg>
        <pc:grpChg chg="add">
          <ac:chgData name="Max Meiners" userId="f7250841-dba7-4ed7-b6c6-655e4b20640b" providerId="ADAL" clId="{327ECE0B-25A6-4975-AF04-0AA0F25C22C8}" dt="2023-11-02T15:02:00.195" v="911" actId="26606"/>
          <ac:grpSpMkLst>
            <pc:docMk/>
            <pc:sldMk cId="4011894111" sldId="284"/>
            <ac:grpSpMk id="58" creationId="{032D8612-31EB-44CF-A1D0-14FD4C705424}"/>
          </ac:grpSpMkLst>
        </pc:grpChg>
        <pc:picChg chg="del">
          <ac:chgData name="Max Meiners" userId="f7250841-dba7-4ed7-b6c6-655e4b20640b" providerId="ADAL" clId="{327ECE0B-25A6-4975-AF04-0AA0F25C22C8}" dt="2023-11-02T14:59:43.648" v="860" actId="478"/>
          <ac:picMkLst>
            <pc:docMk/>
            <pc:sldMk cId="4011894111" sldId="284"/>
            <ac:picMk id="4" creationId="{08715C50-68BC-64B1-6CAF-C3AE1256A5F1}"/>
          </ac:picMkLst>
        </pc:picChg>
        <pc:picChg chg="add mod">
          <ac:chgData name="Max Meiners" userId="f7250841-dba7-4ed7-b6c6-655e4b20640b" providerId="ADAL" clId="{327ECE0B-25A6-4975-AF04-0AA0F25C22C8}" dt="2023-11-02T15:00:11.258" v="864" actId="26606"/>
          <ac:picMkLst>
            <pc:docMk/>
            <pc:sldMk cId="4011894111" sldId="284"/>
            <ac:picMk id="5" creationId="{EFDA5CFD-AC27-2E64-3ABE-D3745A195E29}"/>
          </ac:picMkLst>
        </pc:picChg>
        <pc:picChg chg="del">
          <ac:chgData name="Max Meiners" userId="f7250841-dba7-4ed7-b6c6-655e4b20640b" providerId="ADAL" clId="{327ECE0B-25A6-4975-AF04-0AA0F25C22C8}" dt="2023-11-02T15:00:05.712" v="863" actId="478"/>
          <ac:picMkLst>
            <pc:docMk/>
            <pc:sldMk cId="4011894111" sldId="284"/>
            <ac:picMk id="6" creationId="{81331F86-58DC-97F9-B724-5709FB626A15}"/>
          </ac:picMkLst>
        </pc:picChg>
        <pc:picChg chg="add mod">
          <ac:chgData name="Max Meiners" userId="f7250841-dba7-4ed7-b6c6-655e4b20640b" providerId="ADAL" clId="{327ECE0B-25A6-4975-AF04-0AA0F25C22C8}" dt="2023-11-02T15:08:28.197" v="1003"/>
          <ac:picMkLst>
            <pc:docMk/>
            <pc:sldMk cId="4011894111" sldId="284"/>
            <ac:picMk id="7" creationId="{AC18D5CD-84FB-3EC8-A921-51008A761E85}"/>
          </ac:picMkLst>
        </pc:picChg>
      </pc:sldChg>
      <pc:sldChg chg="addSp delSp modSp add mod modTransition">
        <pc:chgData name="Max Meiners" userId="f7250841-dba7-4ed7-b6c6-655e4b20640b" providerId="ADAL" clId="{327ECE0B-25A6-4975-AF04-0AA0F25C22C8}" dt="2023-11-02T15:08:29.543" v="1004"/>
        <pc:sldMkLst>
          <pc:docMk/>
          <pc:sldMk cId="174036690" sldId="285"/>
        </pc:sldMkLst>
        <pc:spChg chg="mod">
          <ac:chgData name="Max Meiners" userId="f7250841-dba7-4ed7-b6c6-655e4b20640b" providerId="ADAL" clId="{327ECE0B-25A6-4975-AF04-0AA0F25C22C8}" dt="2023-11-02T15:03:41.007" v="962" actId="26606"/>
          <ac:spMkLst>
            <pc:docMk/>
            <pc:sldMk cId="174036690" sldId="285"/>
            <ac:spMk id="2" creationId="{00000000-0000-0000-0000-000000000000}"/>
          </ac:spMkLst>
        </pc:spChg>
        <pc:spChg chg="add del">
          <ac:chgData name="Max Meiners" userId="f7250841-dba7-4ed7-b6c6-655e4b20640b" providerId="ADAL" clId="{327ECE0B-25A6-4975-AF04-0AA0F25C22C8}" dt="2023-11-02T15:03:41.007" v="962" actId="26606"/>
          <ac:spMkLst>
            <pc:docMk/>
            <pc:sldMk cId="174036690" sldId="285"/>
            <ac:spMk id="31" creationId="{19D32F93-50AC-4C46-A5DB-291C60DDB7BD}"/>
          </ac:spMkLst>
        </pc:spChg>
        <pc:spChg chg="add del">
          <ac:chgData name="Max Meiners" userId="f7250841-dba7-4ed7-b6c6-655e4b20640b" providerId="ADAL" clId="{327ECE0B-25A6-4975-AF04-0AA0F25C22C8}" dt="2023-11-02T15:03:41.007" v="962" actId="26606"/>
          <ac:spMkLst>
            <pc:docMk/>
            <pc:sldMk cId="174036690" sldId="285"/>
            <ac:spMk id="33" creationId="{86FD7672-78BE-4D6F-A711-2CDB79B52DFF}"/>
          </ac:spMkLst>
        </pc:spChg>
        <pc:spChg chg="add del">
          <ac:chgData name="Max Meiners" userId="f7250841-dba7-4ed7-b6c6-655e4b20640b" providerId="ADAL" clId="{327ECE0B-25A6-4975-AF04-0AA0F25C22C8}" dt="2023-11-02T15:03:41.007" v="962" actId="26606"/>
          <ac:spMkLst>
            <pc:docMk/>
            <pc:sldMk cId="174036690" sldId="285"/>
            <ac:spMk id="35" creationId="{827DC2C4-B485-428A-BF4A-472D2967F47F}"/>
          </ac:spMkLst>
        </pc:spChg>
        <pc:spChg chg="add del">
          <ac:chgData name="Max Meiners" userId="f7250841-dba7-4ed7-b6c6-655e4b20640b" providerId="ADAL" clId="{327ECE0B-25A6-4975-AF04-0AA0F25C22C8}" dt="2023-11-02T15:03:41.007" v="962" actId="26606"/>
          <ac:spMkLst>
            <pc:docMk/>
            <pc:sldMk cId="174036690" sldId="285"/>
            <ac:spMk id="37" creationId="{4A62647B-1222-407C-8740-5A497612B1F5}"/>
          </ac:spMkLst>
        </pc:spChg>
        <pc:spChg chg="add del">
          <ac:chgData name="Max Meiners" userId="f7250841-dba7-4ed7-b6c6-655e4b20640b" providerId="ADAL" clId="{327ECE0B-25A6-4975-AF04-0AA0F25C22C8}" dt="2023-11-02T15:03:41.003" v="961" actId="26606"/>
          <ac:spMkLst>
            <pc:docMk/>
            <pc:sldMk cId="174036690" sldId="285"/>
            <ac:spMk id="42" creationId="{5DCB5928-DC7D-4612-9922-441966E15627}"/>
          </ac:spMkLst>
        </pc:spChg>
        <pc:spChg chg="add del">
          <ac:chgData name="Max Meiners" userId="f7250841-dba7-4ed7-b6c6-655e4b20640b" providerId="ADAL" clId="{327ECE0B-25A6-4975-AF04-0AA0F25C22C8}" dt="2023-11-02T15:03:41.003" v="961" actId="26606"/>
          <ac:spMkLst>
            <pc:docMk/>
            <pc:sldMk cId="174036690" sldId="285"/>
            <ac:spMk id="44" creationId="{682C1161-1736-45EC-99B7-33F3CAE9D517}"/>
          </ac:spMkLst>
        </pc:spChg>
        <pc:spChg chg="add del">
          <ac:chgData name="Max Meiners" userId="f7250841-dba7-4ed7-b6c6-655e4b20640b" providerId="ADAL" clId="{327ECE0B-25A6-4975-AF04-0AA0F25C22C8}" dt="2023-11-02T15:03:41.003" v="961" actId="26606"/>
          <ac:spMkLst>
            <pc:docMk/>
            <pc:sldMk cId="174036690" sldId="285"/>
            <ac:spMk id="46" creationId="{84D4DDB8-B68F-45B0-9F62-C4279996F672}"/>
          </ac:spMkLst>
        </pc:spChg>
        <pc:spChg chg="add del">
          <ac:chgData name="Max Meiners" userId="f7250841-dba7-4ed7-b6c6-655e4b20640b" providerId="ADAL" clId="{327ECE0B-25A6-4975-AF04-0AA0F25C22C8}" dt="2023-11-02T15:03:41.003" v="961" actId="26606"/>
          <ac:spMkLst>
            <pc:docMk/>
            <pc:sldMk cId="174036690" sldId="285"/>
            <ac:spMk id="48" creationId="{AF2F604E-43BE-4DC3-B983-E071523364F8}"/>
          </ac:spMkLst>
        </pc:spChg>
        <pc:spChg chg="add del">
          <ac:chgData name="Max Meiners" userId="f7250841-dba7-4ed7-b6c6-655e4b20640b" providerId="ADAL" clId="{327ECE0B-25A6-4975-AF04-0AA0F25C22C8}" dt="2023-11-02T15:03:41.003" v="961" actId="26606"/>
          <ac:spMkLst>
            <pc:docMk/>
            <pc:sldMk cId="174036690" sldId="285"/>
            <ac:spMk id="50" creationId="{08C9B587-E65E-4B52-B37C-ABEBB6E87928}"/>
          </ac:spMkLst>
        </pc:spChg>
        <pc:spChg chg="add">
          <ac:chgData name="Max Meiners" userId="f7250841-dba7-4ed7-b6c6-655e4b20640b" providerId="ADAL" clId="{327ECE0B-25A6-4975-AF04-0AA0F25C22C8}" dt="2023-11-02T15:03:41.007" v="962" actId="26606"/>
          <ac:spMkLst>
            <pc:docMk/>
            <pc:sldMk cId="174036690" sldId="285"/>
            <ac:spMk id="52" creationId="{91DC6ABD-215C-4EA8-A483-CEF5B99AB385}"/>
          </ac:spMkLst>
        </pc:spChg>
        <pc:spChg chg="add">
          <ac:chgData name="Max Meiners" userId="f7250841-dba7-4ed7-b6c6-655e4b20640b" providerId="ADAL" clId="{327ECE0B-25A6-4975-AF04-0AA0F25C22C8}" dt="2023-11-02T15:03:41.007" v="962" actId="26606"/>
          <ac:spMkLst>
            <pc:docMk/>
            <pc:sldMk cId="174036690" sldId="285"/>
            <ac:spMk id="55" creationId="{04357C93-F0CB-4A1C-8F77-4E9063789819}"/>
          </ac:spMkLst>
        </pc:spChg>
        <pc:grpChg chg="add">
          <ac:chgData name="Max Meiners" userId="f7250841-dba7-4ed7-b6c6-655e4b20640b" providerId="ADAL" clId="{327ECE0B-25A6-4975-AF04-0AA0F25C22C8}" dt="2023-11-02T15:03:41.007" v="962" actId="26606"/>
          <ac:grpSpMkLst>
            <pc:docMk/>
            <pc:sldMk cId="174036690" sldId="285"/>
            <ac:grpSpMk id="53" creationId="{3AF6A671-C637-4547-85F4-51B6D1881399}"/>
          </ac:grpSpMkLst>
        </pc:grpChg>
        <pc:picChg chg="del">
          <ac:chgData name="Max Meiners" userId="f7250841-dba7-4ed7-b6c6-655e4b20640b" providerId="ADAL" clId="{327ECE0B-25A6-4975-AF04-0AA0F25C22C8}" dt="2023-11-02T15:02:47.026" v="917" actId="478"/>
          <ac:picMkLst>
            <pc:docMk/>
            <pc:sldMk cId="174036690" sldId="285"/>
            <ac:picMk id="4" creationId="{08715C50-68BC-64B1-6CAF-C3AE1256A5F1}"/>
          </ac:picMkLst>
        </pc:picChg>
        <pc:picChg chg="add mod">
          <ac:chgData name="Max Meiners" userId="f7250841-dba7-4ed7-b6c6-655e4b20640b" providerId="ADAL" clId="{327ECE0B-25A6-4975-AF04-0AA0F25C22C8}" dt="2023-11-02T15:03:41.007" v="962" actId="26606"/>
          <ac:picMkLst>
            <pc:docMk/>
            <pc:sldMk cId="174036690" sldId="285"/>
            <ac:picMk id="5" creationId="{E9B84521-158C-8DB7-675D-ACCCA3EA92A7}"/>
          </ac:picMkLst>
        </pc:picChg>
        <pc:picChg chg="del">
          <ac:chgData name="Max Meiners" userId="f7250841-dba7-4ed7-b6c6-655e4b20640b" providerId="ADAL" clId="{327ECE0B-25A6-4975-AF04-0AA0F25C22C8}" dt="2023-11-02T15:01:18.257" v="869" actId="478"/>
          <ac:picMkLst>
            <pc:docMk/>
            <pc:sldMk cId="174036690" sldId="285"/>
            <ac:picMk id="6" creationId="{81331F86-58DC-97F9-B724-5709FB626A15}"/>
          </ac:picMkLst>
        </pc:picChg>
        <pc:picChg chg="add mod">
          <ac:chgData name="Max Meiners" userId="f7250841-dba7-4ed7-b6c6-655e4b20640b" providerId="ADAL" clId="{327ECE0B-25A6-4975-AF04-0AA0F25C22C8}" dt="2023-11-02T15:08:29.543" v="1004"/>
          <ac:picMkLst>
            <pc:docMk/>
            <pc:sldMk cId="174036690" sldId="285"/>
            <ac:picMk id="7" creationId="{E501E56D-1FCA-D57F-E01C-52C16D49C568}"/>
          </ac:picMkLst>
        </pc:picChg>
      </pc:sldChg>
      <pc:sldChg chg="addSp delSp modSp new mod modTransition">
        <pc:chgData name="Max Meiners" userId="f7250841-dba7-4ed7-b6c6-655e4b20640b" providerId="ADAL" clId="{327ECE0B-25A6-4975-AF04-0AA0F25C22C8}" dt="2023-11-02T18:18:59.759" v="2257" actId="29295"/>
        <pc:sldMkLst>
          <pc:docMk/>
          <pc:sldMk cId="2080252505" sldId="286"/>
        </pc:sldMkLst>
        <pc:spChg chg="add del mod">
          <ac:chgData name="Max Meiners" userId="f7250841-dba7-4ed7-b6c6-655e4b20640b" providerId="ADAL" clId="{327ECE0B-25A6-4975-AF04-0AA0F25C22C8}" dt="2023-11-02T15:54:29.688" v="1376" actId="478"/>
          <ac:spMkLst>
            <pc:docMk/>
            <pc:sldMk cId="2080252505" sldId="286"/>
            <ac:spMk id="3" creationId="{DE2F6C9E-9197-7463-3465-6C67626CE91F}"/>
          </ac:spMkLst>
        </pc:spChg>
        <pc:spChg chg="add mod">
          <ac:chgData name="Max Meiners" userId="f7250841-dba7-4ed7-b6c6-655e4b20640b" providerId="ADAL" clId="{327ECE0B-25A6-4975-AF04-0AA0F25C22C8}" dt="2023-11-02T16:16:03.711" v="1597" actId="20577"/>
          <ac:spMkLst>
            <pc:docMk/>
            <pc:sldMk cId="2080252505" sldId="286"/>
            <ac:spMk id="4" creationId="{865FB84E-5E10-F40B-D4D7-82AEDC0888C4}"/>
          </ac:spMkLst>
        </pc:spChg>
        <pc:spChg chg="add del mod topLvl">
          <ac:chgData name="Max Meiners" userId="f7250841-dba7-4ed7-b6c6-655e4b20640b" providerId="ADAL" clId="{327ECE0B-25A6-4975-AF04-0AA0F25C22C8}" dt="2023-11-02T15:54:29.688" v="1376" actId="478"/>
          <ac:spMkLst>
            <pc:docMk/>
            <pc:sldMk cId="2080252505" sldId="286"/>
            <ac:spMk id="65" creationId="{9340F3C8-80A7-B523-0EAA-289D880D1618}"/>
          </ac:spMkLst>
        </pc:spChg>
        <pc:spChg chg="add del mod">
          <ac:chgData name="Max Meiners" userId="f7250841-dba7-4ed7-b6c6-655e4b20640b" providerId="ADAL" clId="{327ECE0B-25A6-4975-AF04-0AA0F25C22C8}" dt="2023-11-02T15:32:02.158" v="1195" actId="478"/>
          <ac:spMkLst>
            <pc:docMk/>
            <pc:sldMk cId="2080252505" sldId="286"/>
            <ac:spMk id="67" creationId="{DFA5CFE4-E406-9615-5B02-C2177A4540FA}"/>
          </ac:spMkLst>
        </pc:spChg>
        <pc:spChg chg="add del mod">
          <ac:chgData name="Max Meiners" userId="f7250841-dba7-4ed7-b6c6-655e4b20640b" providerId="ADAL" clId="{327ECE0B-25A6-4975-AF04-0AA0F25C22C8}" dt="2023-11-02T15:32:01.695" v="1194" actId="478"/>
          <ac:spMkLst>
            <pc:docMk/>
            <pc:sldMk cId="2080252505" sldId="286"/>
            <ac:spMk id="68" creationId="{EEE1EE13-9A68-012B-263F-D40D0D99557B}"/>
          </ac:spMkLst>
        </pc:spChg>
        <pc:spChg chg="add del mod">
          <ac:chgData name="Max Meiners" userId="f7250841-dba7-4ed7-b6c6-655e4b20640b" providerId="ADAL" clId="{327ECE0B-25A6-4975-AF04-0AA0F25C22C8}" dt="2023-11-02T15:32:00.280" v="1192" actId="478"/>
          <ac:spMkLst>
            <pc:docMk/>
            <pc:sldMk cId="2080252505" sldId="286"/>
            <ac:spMk id="69" creationId="{AA0C851D-AC3C-4BF6-F280-E1765796E1F9}"/>
          </ac:spMkLst>
        </pc:spChg>
        <pc:spChg chg="add del mod">
          <ac:chgData name="Max Meiners" userId="f7250841-dba7-4ed7-b6c6-655e4b20640b" providerId="ADAL" clId="{327ECE0B-25A6-4975-AF04-0AA0F25C22C8}" dt="2023-11-02T15:32:01" v="1193" actId="478"/>
          <ac:spMkLst>
            <pc:docMk/>
            <pc:sldMk cId="2080252505" sldId="286"/>
            <ac:spMk id="70" creationId="{154AC8B9-2039-8A34-6F43-9F3B62F46C56}"/>
          </ac:spMkLst>
        </pc:spChg>
        <pc:spChg chg="add del mod topLvl">
          <ac:chgData name="Max Meiners" userId="f7250841-dba7-4ed7-b6c6-655e4b20640b" providerId="ADAL" clId="{327ECE0B-25A6-4975-AF04-0AA0F25C22C8}" dt="2023-11-02T15:54:29.688" v="1376" actId="478"/>
          <ac:spMkLst>
            <pc:docMk/>
            <pc:sldMk cId="2080252505" sldId="286"/>
            <ac:spMk id="71" creationId="{71A7F3CD-8710-D2A3-FAAF-6FDBF0C52709}"/>
          </ac:spMkLst>
        </pc:spChg>
        <pc:spChg chg="add del mod topLvl">
          <ac:chgData name="Max Meiners" userId="f7250841-dba7-4ed7-b6c6-655e4b20640b" providerId="ADAL" clId="{327ECE0B-25A6-4975-AF04-0AA0F25C22C8}" dt="2023-11-02T15:54:29.688" v="1376" actId="478"/>
          <ac:spMkLst>
            <pc:docMk/>
            <pc:sldMk cId="2080252505" sldId="286"/>
            <ac:spMk id="72" creationId="{50DBCAD3-1B4C-BB54-F112-8CD0FDCD1ED7}"/>
          </ac:spMkLst>
        </pc:spChg>
        <pc:spChg chg="add del mod topLvl">
          <ac:chgData name="Max Meiners" userId="f7250841-dba7-4ed7-b6c6-655e4b20640b" providerId="ADAL" clId="{327ECE0B-25A6-4975-AF04-0AA0F25C22C8}" dt="2023-11-02T15:54:29.688" v="1376" actId="478"/>
          <ac:spMkLst>
            <pc:docMk/>
            <pc:sldMk cId="2080252505" sldId="286"/>
            <ac:spMk id="73" creationId="{FD04F512-03A7-A100-BB11-473EF5BAB64D}"/>
          </ac:spMkLst>
        </pc:spChg>
        <pc:spChg chg="add del mod topLvl">
          <ac:chgData name="Max Meiners" userId="f7250841-dba7-4ed7-b6c6-655e4b20640b" providerId="ADAL" clId="{327ECE0B-25A6-4975-AF04-0AA0F25C22C8}" dt="2023-11-02T15:54:29.688" v="1376" actId="478"/>
          <ac:spMkLst>
            <pc:docMk/>
            <pc:sldMk cId="2080252505" sldId="286"/>
            <ac:spMk id="74" creationId="{3D080585-FA93-7F9F-E1FC-0BCAD8088728}"/>
          </ac:spMkLst>
        </pc:spChg>
        <pc:spChg chg="add del mod ord">
          <ac:chgData name="Max Meiners" userId="f7250841-dba7-4ed7-b6c6-655e4b20640b" providerId="ADAL" clId="{327ECE0B-25A6-4975-AF04-0AA0F25C22C8}" dt="2023-11-02T15:54:29.688" v="1376" actId="478"/>
          <ac:spMkLst>
            <pc:docMk/>
            <pc:sldMk cId="2080252505" sldId="286"/>
            <ac:spMk id="77" creationId="{F929B347-25B4-A631-054F-5C5EE4832F1E}"/>
          </ac:spMkLst>
        </pc:spChg>
        <pc:spChg chg="add del mod">
          <ac:chgData name="Max Meiners" userId="f7250841-dba7-4ed7-b6c6-655e4b20640b" providerId="ADAL" clId="{327ECE0B-25A6-4975-AF04-0AA0F25C22C8}" dt="2023-11-02T15:40:08.306" v="1265"/>
          <ac:spMkLst>
            <pc:docMk/>
            <pc:sldMk cId="2080252505" sldId="286"/>
            <ac:spMk id="80" creationId="{91FA17EC-D48A-0DDD-E188-2014E0939171}"/>
          </ac:spMkLst>
        </pc:spChg>
        <pc:spChg chg="add del mod">
          <ac:chgData name="Max Meiners" userId="f7250841-dba7-4ed7-b6c6-655e4b20640b" providerId="ADAL" clId="{327ECE0B-25A6-4975-AF04-0AA0F25C22C8}" dt="2023-11-02T15:40:08.306" v="1265"/>
          <ac:spMkLst>
            <pc:docMk/>
            <pc:sldMk cId="2080252505" sldId="286"/>
            <ac:spMk id="81" creationId="{67E9D364-3C9A-1064-A92F-FA73618728EB}"/>
          </ac:spMkLst>
        </pc:spChg>
        <pc:spChg chg="add mod">
          <ac:chgData name="Max Meiners" userId="f7250841-dba7-4ed7-b6c6-655e4b20640b" providerId="ADAL" clId="{327ECE0B-25A6-4975-AF04-0AA0F25C22C8}" dt="2023-11-02T15:54:51.913" v="1378" actId="1076"/>
          <ac:spMkLst>
            <pc:docMk/>
            <pc:sldMk cId="2080252505" sldId="286"/>
            <ac:spMk id="93" creationId="{B8CBB3D9-09AA-DBC0-1785-0C2C12E60ABA}"/>
          </ac:spMkLst>
        </pc:spChg>
        <pc:spChg chg="add mod">
          <ac:chgData name="Max Meiners" userId="f7250841-dba7-4ed7-b6c6-655e4b20640b" providerId="ADAL" clId="{327ECE0B-25A6-4975-AF04-0AA0F25C22C8}" dt="2023-11-02T15:54:30.734" v="1377"/>
          <ac:spMkLst>
            <pc:docMk/>
            <pc:sldMk cId="2080252505" sldId="286"/>
            <ac:spMk id="94" creationId="{6609CE79-60CA-EFC0-4370-57227CC78B49}"/>
          </ac:spMkLst>
        </pc:spChg>
        <pc:spChg chg="add mod">
          <ac:chgData name="Max Meiners" userId="f7250841-dba7-4ed7-b6c6-655e4b20640b" providerId="ADAL" clId="{327ECE0B-25A6-4975-AF04-0AA0F25C22C8}" dt="2023-11-02T15:54:30.734" v="1377"/>
          <ac:spMkLst>
            <pc:docMk/>
            <pc:sldMk cId="2080252505" sldId="286"/>
            <ac:spMk id="95" creationId="{0A265D86-9A9F-7E81-510D-49C83EE753A5}"/>
          </ac:spMkLst>
        </pc:spChg>
        <pc:spChg chg="add mod">
          <ac:chgData name="Max Meiners" userId="f7250841-dba7-4ed7-b6c6-655e4b20640b" providerId="ADAL" clId="{327ECE0B-25A6-4975-AF04-0AA0F25C22C8}" dt="2023-11-02T15:54:30.734" v="1377"/>
          <ac:spMkLst>
            <pc:docMk/>
            <pc:sldMk cId="2080252505" sldId="286"/>
            <ac:spMk id="96" creationId="{5F1CE2C1-6EAA-9E43-7DD8-C6B96A5B04EF}"/>
          </ac:spMkLst>
        </pc:spChg>
        <pc:spChg chg="add mod">
          <ac:chgData name="Max Meiners" userId="f7250841-dba7-4ed7-b6c6-655e4b20640b" providerId="ADAL" clId="{327ECE0B-25A6-4975-AF04-0AA0F25C22C8}" dt="2023-11-02T16:05:20.576" v="1454" actId="207"/>
          <ac:spMkLst>
            <pc:docMk/>
            <pc:sldMk cId="2080252505" sldId="286"/>
            <ac:spMk id="97" creationId="{30DAAF68-44B9-66EE-0E75-A56D7B1772B1}"/>
          </ac:spMkLst>
        </pc:spChg>
        <pc:spChg chg="add mod">
          <ac:chgData name="Max Meiners" userId="f7250841-dba7-4ed7-b6c6-655e4b20640b" providerId="ADAL" clId="{327ECE0B-25A6-4975-AF04-0AA0F25C22C8}" dt="2023-11-02T15:56:35.615" v="1390" actId="1076"/>
          <ac:spMkLst>
            <pc:docMk/>
            <pc:sldMk cId="2080252505" sldId="286"/>
            <ac:spMk id="99" creationId="{0274625B-3D85-6B1E-1CAF-EA16B751519D}"/>
          </ac:spMkLst>
        </pc:spChg>
        <pc:spChg chg="add del mod">
          <ac:chgData name="Max Meiners" userId="f7250841-dba7-4ed7-b6c6-655e4b20640b" providerId="ADAL" clId="{327ECE0B-25A6-4975-AF04-0AA0F25C22C8}" dt="2023-11-02T16:15:42.960" v="1582" actId="478"/>
          <ac:spMkLst>
            <pc:docMk/>
            <pc:sldMk cId="2080252505" sldId="286"/>
            <ac:spMk id="111" creationId="{25A28F54-483B-9AB1-14A1-BBD91AD44934}"/>
          </ac:spMkLst>
        </pc:spChg>
        <pc:spChg chg="add mod">
          <ac:chgData name="Max Meiners" userId="f7250841-dba7-4ed7-b6c6-655e4b20640b" providerId="ADAL" clId="{327ECE0B-25A6-4975-AF04-0AA0F25C22C8}" dt="2023-11-02T16:09:07.249" v="1461" actId="1076"/>
          <ac:spMkLst>
            <pc:docMk/>
            <pc:sldMk cId="2080252505" sldId="286"/>
            <ac:spMk id="113" creationId="{3C618FA9-B4D2-D09D-848B-9292FB2F8DB9}"/>
          </ac:spMkLst>
        </pc:spChg>
        <pc:spChg chg="add mod">
          <ac:chgData name="Max Meiners" userId="f7250841-dba7-4ed7-b6c6-655e4b20640b" providerId="ADAL" clId="{327ECE0B-25A6-4975-AF04-0AA0F25C22C8}" dt="2023-11-02T16:09:40.805" v="1471" actId="2711"/>
          <ac:spMkLst>
            <pc:docMk/>
            <pc:sldMk cId="2080252505" sldId="286"/>
            <ac:spMk id="114" creationId="{FE9601D3-F228-4AD7-1F48-64D345689F28}"/>
          </ac:spMkLst>
        </pc:spChg>
        <pc:grpChg chg="add del mod">
          <ac:chgData name="Max Meiners" userId="f7250841-dba7-4ed7-b6c6-655e4b20640b" providerId="ADAL" clId="{327ECE0B-25A6-4975-AF04-0AA0F25C22C8}" dt="2023-11-02T15:39:29.823" v="1262" actId="165"/>
          <ac:grpSpMkLst>
            <pc:docMk/>
            <pc:sldMk cId="2080252505" sldId="286"/>
            <ac:grpSpMk id="78" creationId="{F654CEAA-E054-160B-AF84-6A3819FCA8AE}"/>
          </ac:grpSpMkLst>
        </pc:grpChg>
        <pc:grpChg chg="add mod">
          <ac:chgData name="Max Meiners" userId="f7250841-dba7-4ed7-b6c6-655e4b20640b" providerId="ADAL" clId="{327ECE0B-25A6-4975-AF04-0AA0F25C22C8}" dt="2023-11-02T15:38:24.979" v="1259" actId="164"/>
          <ac:grpSpMkLst>
            <pc:docMk/>
            <pc:sldMk cId="2080252505" sldId="286"/>
            <ac:grpSpMk id="79" creationId="{A47BBE2A-9825-F03B-C730-FA520555385E}"/>
          </ac:grpSpMkLst>
        </pc:grpChg>
        <pc:picChg chg="add mod">
          <ac:chgData name="Max Meiners" userId="f7250841-dba7-4ed7-b6c6-655e4b20640b" providerId="ADAL" clId="{327ECE0B-25A6-4975-AF04-0AA0F25C22C8}" dt="2023-11-02T16:11:44.501" v="1553"/>
          <ac:picMkLst>
            <pc:docMk/>
            <pc:sldMk cId="2080252505" sldId="286"/>
            <ac:picMk id="2" creationId="{24B4F29A-F33F-0D8C-84A8-EBBB220BFDA7}"/>
          </ac:picMkLst>
        </pc:picChg>
        <pc:picChg chg="add del mod">
          <ac:chgData name="Max Meiners" userId="f7250841-dba7-4ed7-b6c6-655e4b20640b" providerId="ADAL" clId="{327ECE0B-25A6-4975-AF04-0AA0F25C22C8}" dt="2023-11-02T15:54:23.055" v="1375" actId="478"/>
          <ac:picMkLst>
            <pc:docMk/>
            <pc:sldMk cId="2080252505" sldId="286"/>
            <ac:picMk id="2" creationId="{407FBAEF-E5AA-DCBA-B60A-034B8DFD2050}"/>
          </ac:picMkLst>
        </pc:picChg>
        <pc:picChg chg="add mod">
          <ac:chgData name="Max Meiners" userId="f7250841-dba7-4ed7-b6c6-655e4b20640b" providerId="ADAL" clId="{327ECE0B-25A6-4975-AF04-0AA0F25C22C8}" dt="2023-11-02T16:12:45.062" v="1568"/>
          <ac:picMkLst>
            <pc:docMk/>
            <pc:sldMk cId="2080252505" sldId="286"/>
            <ac:picMk id="3" creationId="{4474887F-A082-BBB1-A969-BE7C71DDB891}"/>
          </ac:picMkLst>
        </pc:picChg>
        <pc:picChg chg="add del mod ord topLvl">
          <ac:chgData name="Max Meiners" userId="f7250841-dba7-4ed7-b6c6-655e4b20640b" providerId="ADAL" clId="{327ECE0B-25A6-4975-AF04-0AA0F25C22C8}" dt="2023-11-02T15:54:29.688" v="1376" actId="478"/>
          <ac:picMkLst>
            <pc:docMk/>
            <pc:sldMk cId="2080252505" sldId="286"/>
            <ac:picMk id="4" creationId="{B4CA96BF-B32C-2231-C0A5-6375A5BECC92}"/>
          </ac:picMkLst>
        </pc:picChg>
        <pc:picChg chg="add del mod">
          <ac:chgData name="Max Meiners" userId="f7250841-dba7-4ed7-b6c6-655e4b20640b" providerId="ADAL" clId="{327ECE0B-25A6-4975-AF04-0AA0F25C22C8}" dt="2023-11-02T15:29:28.200" v="1155" actId="478"/>
          <ac:picMkLst>
            <pc:docMk/>
            <pc:sldMk cId="2080252505" sldId="286"/>
            <ac:picMk id="5" creationId="{81D95EEB-B728-7273-1391-23B2371740D9}"/>
          </ac:picMkLst>
        </pc:picChg>
        <pc:picChg chg="add del mod">
          <ac:chgData name="Max Meiners" userId="f7250841-dba7-4ed7-b6c6-655e4b20640b" providerId="ADAL" clId="{327ECE0B-25A6-4975-AF04-0AA0F25C22C8}" dt="2023-11-02T15:29:29.719" v="1156" actId="478"/>
          <ac:picMkLst>
            <pc:docMk/>
            <pc:sldMk cId="2080252505" sldId="286"/>
            <ac:picMk id="6" creationId="{3FF3BA15-5F68-AB4A-5C21-8D6F8E90A7BF}"/>
          </ac:picMkLst>
        </pc:picChg>
        <pc:picChg chg="add del mod ord topLvl">
          <ac:chgData name="Max Meiners" userId="f7250841-dba7-4ed7-b6c6-655e4b20640b" providerId="ADAL" clId="{327ECE0B-25A6-4975-AF04-0AA0F25C22C8}" dt="2023-11-02T15:54:29.688" v="1376" actId="478"/>
          <ac:picMkLst>
            <pc:docMk/>
            <pc:sldMk cId="2080252505" sldId="286"/>
            <ac:picMk id="7" creationId="{6F5865BA-2863-69BB-CB75-C36902C07F0D}"/>
          </ac:picMkLst>
        </pc:picChg>
        <pc:picChg chg="add del mod ord topLvl">
          <ac:chgData name="Max Meiners" userId="f7250841-dba7-4ed7-b6c6-655e4b20640b" providerId="ADAL" clId="{327ECE0B-25A6-4975-AF04-0AA0F25C22C8}" dt="2023-11-02T15:54:29.688" v="1376" actId="478"/>
          <ac:picMkLst>
            <pc:docMk/>
            <pc:sldMk cId="2080252505" sldId="286"/>
            <ac:picMk id="8" creationId="{7E1126F8-F0E8-E552-CF6B-8BEBF394B12E}"/>
          </ac:picMkLst>
        </pc:picChg>
        <pc:picChg chg="del mod">
          <ac:chgData name="Max Meiners" userId="f7250841-dba7-4ed7-b6c6-655e4b20640b" providerId="ADAL" clId="{327ECE0B-25A6-4975-AF04-0AA0F25C22C8}" dt="2023-11-02T15:54:29.688" v="1376" actId="478"/>
          <ac:picMkLst>
            <pc:docMk/>
            <pc:sldMk cId="2080252505" sldId="286"/>
            <ac:picMk id="9" creationId="{BFD95E5A-8758-2A7F-E1DD-28DD46FFDA66}"/>
          </ac:picMkLst>
        </pc:picChg>
        <pc:picChg chg="add del mod">
          <ac:chgData name="Max Meiners" userId="f7250841-dba7-4ed7-b6c6-655e4b20640b" providerId="ADAL" clId="{327ECE0B-25A6-4975-AF04-0AA0F25C22C8}" dt="2023-11-02T15:17:26.984" v="1033" actId="478"/>
          <ac:picMkLst>
            <pc:docMk/>
            <pc:sldMk cId="2080252505" sldId="286"/>
            <ac:picMk id="10" creationId="{FA007A87-579A-73D9-A036-A6D749AFAA06}"/>
          </ac:picMkLst>
        </pc:picChg>
        <pc:picChg chg="add del mod">
          <ac:chgData name="Max Meiners" userId="f7250841-dba7-4ed7-b6c6-655e4b20640b" providerId="ADAL" clId="{327ECE0B-25A6-4975-AF04-0AA0F25C22C8}" dt="2023-11-02T15:21:40.423" v="1077" actId="478"/>
          <ac:picMkLst>
            <pc:docMk/>
            <pc:sldMk cId="2080252505" sldId="286"/>
            <ac:picMk id="61" creationId="{13383E6F-CC42-B87E-8505-9DDD9AEBE400}"/>
          </ac:picMkLst>
        </pc:picChg>
        <pc:picChg chg="add del mod ord">
          <ac:chgData name="Max Meiners" userId="f7250841-dba7-4ed7-b6c6-655e4b20640b" providerId="ADAL" clId="{327ECE0B-25A6-4975-AF04-0AA0F25C22C8}" dt="2023-11-02T15:54:29.688" v="1376" actId="478"/>
          <ac:picMkLst>
            <pc:docMk/>
            <pc:sldMk cId="2080252505" sldId="286"/>
            <ac:picMk id="62" creationId="{2A6B1550-823B-FEF2-A457-A888DB518A05}"/>
          </ac:picMkLst>
        </pc:picChg>
        <pc:picChg chg="add del mod ord topLvl">
          <ac:chgData name="Max Meiners" userId="f7250841-dba7-4ed7-b6c6-655e4b20640b" providerId="ADAL" clId="{327ECE0B-25A6-4975-AF04-0AA0F25C22C8}" dt="2023-11-02T15:54:29.688" v="1376" actId="478"/>
          <ac:picMkLst>
            <pc:docMk/>
            <pc:sldMk cId="2080252505" sldId="286"/>
            <ac:picMk id="63" creationId="{D30546C2-141D-9159-1002-4DC3D2F21F6E}"/>
          </ac:picMkLst>
        </pc:picChg>
        <pc:picChg chg="add del mod ord topLvl">
          <ac:chgData name="Max Meiners" userId="f7250841-dba7-4ed7-b6c6-655e4b20640b" providerId="ADAL" clId="{327ECE0B-25A6-4975-AF04-0AA0F25C22C8}" dt="2023-11-02T15:54:29.688" v="1376" actId="478"/>
          <ac:picMkLst>
            <pc:docMk/>
            <pc:sldMk cId="2080252505" sldId="286"/>
            <ac:picMk id="64" creationId="{01635193-2328-43D0-3F6D-87B96ACA62FC}"/>
          </ac:picMkLst>
        </pc:picChg>
        <pc:picChg chg="add del mod">
          <ac:chgData name="Max Meiners" userId="f7250841-dba7-4ed7-b6c6-655e4b20640b" providerId="ADAL" clId="{327ECE0B-25A6-4975-AF04-0AA0F25C22C8}" dt="2023-11-02T15:40:08.306" v="1265"/>
          <ac:picMkLst>
            <pc:docMk/>
            <pc:sldMk cId="2080252505" sldId="286"/>
            <ac:picMk id="82" creationId="{CD33FD37-CAD5-1277-D232-856620062056}"/>
          </ac:picMkLst>
        </pc:picChg>
        <pc:picChg chg="add del mod">
          <ac:chgData name="Max Meiners" userId="f7250841-dba7-4ed7-b6c6-655e4b20640b" providerId="ADAL" clId="{327ECE0B-25A6-4975-AF04-0AA0F25C22C8}" dt="2023-11-02T15:40:08.306" v="1265"/>
          <ac:picMkLst>
            <pc:docMk/>
            <pc:sldMk cId="2080252505" sldId="286"/>
            <ac:picMk id="83" creationId="{97BC504C-86E9-82D7-EA95-C8F2BB3E4CF4}"/>
          </ac:picMkLst>
        </pc:picChg>
        <pc:picChg chg="add del mod">
          <ac:chgData name="Max Meiners" userId="f7250841-dba7-4ed7-b6c6-655e4b20640b" providerId="ADAL" clId="{327ECE0B-25A6-4975-AF04-0AA0F25C22C8}" dt="2023-11-02T15:40:08.306" v="1265"/>
          <ac:picMkLst>
            <pc:docMk/>
            <pc:sldMk cId="2080252505" sldId="286"/>
            <ac:picMk id="84" creationId="{C765D39B-664B-E325-32BD-02680226EE22}"/>
          </ac:picMkLst>
        </pc:picChg>
        <pc:picChg chg="add del mod">
          <ac:chgData name="Max Meiners" userId="f7250841-dba7-4ed7-b6c6-655e4b20640b" providerId="ADAL" clId="{327ECE0B-25A6-4975-AF04-0AA0F25C22C8}" dt="2023-11-02T15:40:22.011" v="1270"/>
          <ac:picMkLst>
            <pc:docMk/>
            <pc:sldMk cId="2080252505" sldId="286"/>
            <ac:picMk id="85" creationId="{85C4755B-34D2-CDBE-CC6E-EC8D5F02A3E2}"/>
          </ac:picMkLst>
        </pc:picChg>
        <pc:picChg chg="add del mod">
          <ac:chgData name="Max Meiners" userId="f7250841-dba7-4ed7-b6c6-655e4b20640b" providerId="ADAL" clId="{327ECE0B-25A6-4975-AF04-0AA0F25C22C8}" dt="2023-11-02T15:41:03.519" v="1281" actId="478"/>
          <ac:picMkLst>
            <pc:docMk/>
            <pc:sldMk cId="2080252505" sldId="286"/>
            <ac:picMk id="86" creationId="{7FC8CD54-78FB-12ED-0AEF-84A17009F6C4}"/>
          </ac:picMkLst>
        </pc:picChg>
        <pc:picChg chg="add del mod">
          <ac:chgData name="Max Meiners" userId="f7250841-dba7-4ed7-b6c6-655e4b20640b" providerId="ADAL" clId="{327ECE0B-25A6-4975-AF04-0AA0F25C22C8}" dt="2023-11-02T15:54:29.688" v="1376" actId="478"/>
          <ac:picMkLst>
            <pc:docMk/>
            <pc:sldMk cId="2080252505" sldId="286"/>
            <ac:picMk id="87" creationId="{EF7F1F43-DE78-7ABD-5867-B8F0A8E4536A}"/>
          </ac:picMkLst>
        </pc:picChg>
        <pc:picChg chg="add del mod">
          <ac:chgData name="Max Meiners" userId="f7250841-dba7-4ed7-b6c6-655e4b20640b" providerId="ADAL" clId="{327ECE0B-25A6-4975-AF04-0AA0F25C22C8}" dt="2023-11-02T15:54:29.688" v="1376" actId="478"/>
          <ac:picMkLst>
            <pc:docMk/>
            <pc:sldMk cId="2080252505" sldId="286"/>
            <ac:picMk id="88" creationId="{DBA37DB4-81F2-B751-D5D3-EC2F46683A56}"/>
          </ac:picMkLst>
        </pc:picChg>
        <pc:picChg chg="add del mod">
          <ac:chgData name="Max Meiners" userId="f7250841-dba7-4ed7-b6c6-655e4b20640b" providerId="ADAL" clId="{327ECE0B-25A6-4975-AF04-0AA0F25C22C8}" dt="2023-11-02T15:54:29.688" v="1376" actId="478"/>
          <ac:picMkLst>
            <pc:docMk/>
            <pc:sldMk cId="2080252505" sldId="286"/>
            <ac:picMk id="89" creationId="{5D813E0D-3DEC-28AF-C681-743DFFCB80A6}"/>
          </ac:picMkLst>
        </pc:picChg>
        <pc:picChg chg="add del mod">
          <ac:chgData name="Max Meiners" userId="f7250841-dba7-4ed7-b6c6-655e4b20640b" providerId="ADAL" clId="{327ECE0B-25A6-4975-AF04-0AA0F25C22C8}" dt="2023-11-02T15:54:29.688" v="1376" actId="478"/>
          <ac:picMkLst>
            <pc:docMk/>
            <pc:sldMk cId="2080252505" sldId="286"/>
            <ac:picMk id="90" creationId="{994128C9-3E95-F192-AEDB-E1A74DFB4B6A}"/>
          </ac:picMkLst>
        </pc:picChg>
        <pc:picChg chg="add del mod">
          <ac:chgData name="Max Meiners" userId="f7250841-dba7-4ed7-b6c6-655e4b20640b" providerId="ADAL" clId="{327ECE0B-25A6-4975-AF04-0AA0F25C22C8}" dt="2023-11-02T15:54:29.688" v="1376" actId="478"/>
          <ac:picMkLst>
            <pc:docMk/>
            <pc:sldMk cId="2080252505" sldId="286"/>
            <ac:picMk id="91" creationId="{83E13040-1024-E677-E851-8FC28782D42E}"/>
          </ac:picMkLst>
        </pc:picChg>
        <pc:picChg chg="add mod">
          <ac:chgData name="Max Meiners" userId="f7250841-dba7-4ed7-b6c6-655e4b20640b" providerId="ADAL" clId="{327ECE0B-25A6-4975-AF04-0AA0F25C22C8}" dt="2023-11-02T18:18:59.759" v="2257" actId="29295"/>
          <ac:picMkLst>
            <pc:docMk/>
            <pc:sldMk cId="2080252505" sldId="286"/>
            <ac:picMk id="92" creationId="{638F89E7-1801-ADA3-AA39-CEFD8321F444}"/>
          </ac:picMkLst>
        </pc:picChg>
        <pc:picChg chg="add mod">
          <ac:chgData name="Max Meiners" userId="f7250841-dba7-4ed7-b6c6-655e4b20640b" providerId="ADAL" clId="{327ECE0B-25A6-4975-AF04-0AA0F25C22C8}" dt="2023-11-02T15:54:30.734" v="1377"/>
          <ac:picMkLst>
            <pc:docMk/>
            <pc:sldMk cId="2080252505" sldId="286"/>
            <ac:picMk id="98" creationId="{746305E1-28A7-197C-1F30-1EB6E455D418}"/>
          </ac:picMkLst>
        </pc:picChg>
        <pc:picChg chg="add mod">
          <ac:chgData name="Max Meiners" userId="f7250841-dba7-4ed7-b6c6-655e4b20640b" providerId="ADAL" clId="{327ECE0B-25A6-4975-AF04-0AA0F25C22C8}" dt="2023-11-02T15:54:30.734" v="1377"/>
          <ac:picMkLst>
            <pc:docMk/>
            <pc:sldMk cId="2080252505" sldId="286"/>
            <ac:picMk id="100" creationId="{1DE1CC45-2523-5FAD-09A5-5AC48BD208C3}"/>
          </ac:picMkLst>
        </pc:picChg>
        <pc:picChg chg="add mod">
          <ac:chgData name="Max Meiners" userId="f7250841-dba7-4ed7-b6c6-655e4b20640b" providerId="ADAL" clId="{327ECE0B-25A6-4975-AF04-0AA0F25C22C8}" dt="2023-11-02T15:54:30.734" v="1377"/>
          <ac:picMkLst>
            <pc:docMk/>
            <pc:sldMk cId="2080252505" sldId="286"/>
            <ac:picMk id="101" creationId="{CB4F9B99-CB5A-9395-F77F-DD6B3BC03552}"/>
          </ac:picMkLst>
        </pc:picChg>
        <pc:picChg chg="add mod">
          <ac:chgData name="Max Meiners" userId="f7250841-dba7-4ed7-b6c6-655e4b20640b" providerId="ADAL" clId="{327ECE0B-25A6-4975-AF04-0AA0F25C22C8}" dt="2023-11-02T15:54:30.734" v="1377"/>
          <ac:picMkLst>
            <pc:docMk/>
            <pc:sldMk cId="2080252505" sldId="286"/>
            <ac:picMk id="102" creationId="{436AE755-D193-4BD6-2EF3-A28F6E64EC99}"/>
          </ac:picMkLst>
        </pc:picChg>
        <pc:picChg chg="add mod">
          <ac:chgData name="Max Meiners" userId="f7250841-dba7-4ed7-b6c6-655e4b20640b" providerId="ADAL" clId="{327ECE0B-25A6-4975-AF04-0AA0F25C22C8}" dt="2023-11-02T15:54:51.913" v="1378" actId="1076"/>
          <ac:picMkLst>
            <pc:docMk/>
            <pc:sldMk cId="2080252505" sldId="286"/>
            <ac:picMk id="103" creationId="{0F680F96-31BC-7BF3-6D19-B580E756430F}"/>
          </ac:picMkLst>
        </pc:picChg>
        <pc:picChg chg="add del mod">
          <ac:chgData name="Max Meiners" userId="f7250841-dba7-4ed7-b6c6-655e4b20640b" providerId="ADAL" clId="{327ECE0B-25A6-4975-AF04-0AA0F25C22C8}" dt="2023-11-02T15:57:09.511" v="1391" actId="478"/>
          <ac:picMkLst>
            <pc:docMk/>
            <pc:sldMk cId="2080252505" sldId="286"/>
            <ac:picMk id="104" creationId="{2A4B1AAC-6086-744D-7475-2D288B43E1BB}"/>
          </ac:picMkLst>
        </pc:picChg>
        <pc:picChg chg="add mod">
          <ac:chgData name="Max Meiners" userId="f7250841-dba7-4ed7-b6c6-655e4b20640b" providerId="ADAL" clId="{327ECE0B-25A6-4975-AF04-0AA0F25C22C8}" dt="2023-11-02T16:11:56.697" v="1554" actId="1076"/>
          <ac:picMkLst>
            <pc:docMk/>
            <pc:sldMk cId="2080252505" sldId="286"/>
            <ac:picMk id="105" creationId="{1EE3EE1D-D42D-61E7-55AB-D567D81F695B}"/>
          </ac:picMkLst>
        </pc:picChg>
        <pc:picChg chg="add del mod">
          <ac:chgData name="Max Meiners" userId="f7250841-dba7-4ed7-b6c6-655e4b20640b" providerId="ADAL" clId="{327ECE0B-25A6-4975-AF04-0AA0F25C22C8}" dt="2023-11-02T16:11:43.952" v="1552" actId="478"/>
          <ac:picMkLst>
            <pc:docMk/>
            <pc:sldMk cId="2080252505" sldId="286"/>
            <ac:picMk id="106" creationId="{610E68DB-B70D-6378-8E09-4315497C3748}"/>
          </ac:picMkLst>
        </pc:picChg>
        <pc:picChg chg="add mod">
          <ac:chgData name="Max Meiners" userId="f7250841-dba7-4ed7-b6c6-655e4b20640b" providerId="ADAL" clId="{327ECE0B-25A6-4975-AF04-0AA0F25C22C8}" dt="2023-11-02T16:03:01.386" v="1431"/>
          <ac:picMkLst>
            <pc:docMk/>
            <pc:sldMk cId="2080252505" sldId="286"/>
            <ac:picMk id="107" creationId="{98CC6BD6-8F59-3CF2-C83C-CCA8F5FA0862}"/>
          </ac:picMkLst>
        </pc:picChg>
        <pc:picChg chg="add mod">
          <ac:chgData name="Max Meiners" userId="f7250841-dba7-4ed7-b6c6-655e4b20640b" providerId="ADAL" clId="{327ECE0B-25A6-4975-AF04-0AA0F25C22C8}" dt="2023-11-02T15:54:30.734" v="1377"/>
          <ac:picMkLst>
            <pc:docMk/>
            <pc:sldMk cId="2080252505" sldId="286"/>
            <ac:picMk id="108" creationId="{27BA9382-EFC3-5A02-C13A-73168D21E2C0}"/>
          </ac:picMkLst>
        </pc:picChg>
        <pc:picChg chg="add mod">
          <ac:chgData name="Max Meiners" userId="f7250841-dba7-4ed7-b6c6-655e4b20640b" providerId="ADAL" clId="{327ECE0B-25A6-4975-AF04-0AA0F25C22C8}" dt="2023-11-02T16:02:53.091" v="1430"/>
          <ac:picMkLst>
            <pc:docMk/>
            <pc:sldMk cId="2080252505" sldId="286"/>
            <ac:picMk id="109" creationId="{209B1986-DC45-9B53-B6D6-2492F24ACB97}"/>
          </ac:picMkLst>
        </pc:picChg>
        <pc:picChg chg="add del mod">
          <ac:chgData name="Max Meiners" userId="f7250841-dba7-4ed7-b6c6-655e4b20640b" providerId="ADAL" clId="{327ECE0B-25A6-4975-AF04-0AA0F25C22C8}" dt="2023-11-02T16:12:44.695" v="1567" actId="478"/>
          <ac:picMkLst>
            <pc:docMk/>
            <pc:sldMk cId="2080252505" sldId="286"/>
            <ac:picMk id="110" creationId="{A8BD98F9-CC99-7A8D-D8B3-70AC9EE2E5F2}"/>
          </ac:picMkLst>
        </pc:picChg>
        <pc:picChg chg="add del mod">
          <ac:chgData name="Max Meiners" userId="f7250841-dba7-4ed7-b6c6-655e4b20640b" providerId="ADAL" clId="{327ECE0B-25A6-4975-AF04-0AA0F25C22C8}" dt="2023-11-02T16:08:28.072" v="1459" actId="478"/>
          <ac:picMkLst>
            <pc:docMk/>
            <pc:sldMk cId="2080252505" sldId="286"/>
            <ac:picMk id="112" creationId="{2775BBC3-181A-2B99-1E75-39857F69DAD6}"/>
          </ac:picMkLst>
        </pc:picChg>
        <pc:cxnChg chg="add del mod">
          <ac:chgData name="Max Meiners" userId="f7250841-dba7-4ed7-b6c6-655e4b20640b" providerId="ADAL" clId="{327ECE0B-25A6-4975-AF04-0AA0F25C22C8}" dt="2023-11-02T15:34:06.752" v="1212" actId="478"/>
          <ac:cxnSpMkLst>
            <pc:docMk/>
            <pc:sldMk cId="2080252505" sldId="286"/>
            <ac:cxnSpMk id="12" creationId="{61CC0FFD-AE14-6B76-721A-0036A15CC1F9}"/>
          </ac:cxnSpMkLst>
        </pc:cxnChg>
        <pc:cxnChg chg="add del mod">
          <ac:chgData name="Max Meiners" userId="f7250841-dba7-4ed7-b6c6-655e4b20640b" providerId="ADAL" clId="{327ECE0B-25A6-4975-AF04-0AA0F25C22C8}" dt="2023-11-02T15:34:09.087" v="1214" actId="478"/>
          <ac:cxnSpMkLst>
            <pc:docMk/>
            <pc:sldMk cId="2080252505" sldId="286"/>
            <ac:cxnSpMk id="14" creationId="{5C032016-53DF-C54F-EFCD-680D9BFEDA33}"/>
          </ac:cxnSpMkLst>
        </pc:cxnChg>
        <pc:cxnChg chg="add del mod">
          <ac:chgData name="Max Meiners" userId="f7250841-dba7-4ed7-b6c6-655e4b20640b" providerId="ADAL" clId="{327ECE0B-25A6-4975-AF04-0AA0F25C22C8}" dt="2023-11-02T15:34:07.672" v="1213" actId="478"/>
          <ac:cxnSpMkLst>
            <pc:docMk/>
            <pc:sldMk cId="2080252505" sldId="286"/>
            <ac:cxnSpMk id="16" creationId="{C27200F0-367F-3427-1CCC-F628E4EF0EFC}"/>
          </ac:cxnSpMkLst>
        </pc:cxnChg>
        <pc:cxnChg chg="add del mod">
          <ac:chgData name="Max Meiners" userId="f7250841-dba7-4ed7-b6c6-655e4b20640b" providerId="ADAL" clId="{327ECE0B-25A6-4975-AF04-0AA0F25C22C8}" dt="2023-11-02T15:34:10.655" v="1215" actId="478"/>
          <ac:cxnSpMkLst>
            <pc:docMk/>
            <pc:sldMk cId="2080252505" sldId="286"/>
            <ac:cxnSpMk id="18" creationId="{CDD2747A-39CF-97FC-DC25-72B2513B8708}"/>
          </ac:cxnSpMkLst>
        </pc:cxnChg>
      </pc:sldChg>
      <pc:sldChg chg="del">
        <pc:chgData name="Max Meiners" userId="f7250841-dba7-4ed7-b6c6-655e4b20640b" providerId="ADAL" clId="{327ECE0B-25A6-4975-AF04-0AA0F25C22C8}" dt="2023-11-02T15:12:13.110" v="1015" actId="47"/>
        <pc:sldMkLst>
          <pc:docMk/>
          <pc:sldMk cId="175524360" sldId="287"/>
        </pc:sldMkLst>
      </pc:sldChg>
      <pc:sldChg chg="addSp delSp modSp add del mod ord setBg">
        <pc:chgData name="Max Meiners" userId="f7250841-dba7-4ed7-b6c6-655e4b20640b" providerId="ADAL" clId="{327ECE0B-25A6-4975-AF04-0AA0F25C22C8}" dt="2023-11-02T15:22:36.680" v="1083" actId="47"/>
        <pc:sldMkLst>
          <pc:docMk/>
          <pc:sldMk cId="3773254032" sldId="287"/>
        </pc:sldMkLst>
        <pc:spChg chg="mod">
          <ac:chgData name="Max Meiners" userId="f7250841-dba7-4ed7-b6c6-655e4b20640b" providerId="ADAL" clId="{327ECE0B-25A6-4975-AF04-0AA0F25C22C8}" dt="2023-11-02T15:21:35.217" v="1076" actId="26606"/>
          <ac:spMkLst>
            <pc:docMk/>
            <pc:sldMk cId="3773254032" sldId="287"/>
            <ac:spMk id="3" creationId="{DE2F6C9E-9197-7463-3465-6C67626CE91F}"/>
          </ac:spMkLst>
        </pc:spChg>
        <pc:spChg chg="add del">
          <ac:chgData name="Max Meiners" userId="f7250841-dba7-4ed7-b6c6-655e4b20640b" providerId="ADAL" clId="{327ECE0B-25A6-4975-AF04-0AA0F25C22C8}" dt="2023-11-02T15:21:35.217" v="1076" actId="26606"/>
          <ac:spMkLst>
            <pc:docMk/>
            <pc:sldMk cId="3773254032" sldId="287"/>
            <ac:spMk id="15" creationId="{BEBFA723-5A7B-472D-ABD7-1526B8D3A38B}"/>
          </ac:spMkLst>
        </pc:spChg>
        <pc:spChg chg="add del">
          <ac:chgData name="Max Meiners" userId="f7250841-dba7-4ed7-b6c6-655e4b20640b" providerId="ADAL" clId="{327ECE0B-25A6-4975-AF04-0AA0F25C22C8}" dt="2023-11-02T15:21:35.217" v="1076" actId="26606"/>
          <ac:spMkLst>
            <pc:docMk/>
            <pc:sldMk cId="3773254032" sldId="287"/>
            <ac:spMk id="17" creationId="{A6B27065-399A-4CF7-BF70-CF79B9848FC1}"/>
          </ac:spMkLst>
        </pc:spChg>
        <pc:spChg chg="add">
          <ac:chgData name="Max Meiners" userId="f7250841-dba7-4ed7-b6c6-655e4b20640b" providerId="ADAL" clId="{327ECE0B-25A6-4975-AF04-0AA0F25C22C8}" dt="2023-11-02T15:21:35.217" v="1076" actId="26606"/>
          <ac:spMkLst>
            <pc:docMk/>
            <pc:sldMk cId="3773254032" sldId="287"/>
            <ac:spMk id="27" creationId="{06DA9DF9-31F7-4056-B42E-878CC92417B8}"/>
          </ac:spMkLst>
        </pc:spChg>
        <pc:grpChg chg="add del">
          <ac:chgData name="Max Meiners" userId="f7250841-dba7-4ed7-b6c6-655e4b20640b" providerId="ADAL" clId="{327ECE0B-25A6-4975-AF04-0AA0F25C22C8}" dt="2023-11-02T15:21:35.217" v="1076" actId="26606"/>
          <ac:grpSpMkLst>
            <pc:docMk/>
            <pc:sldMk cId="3773254032" sldId="287"/>
            <ac:grpSpMk id="19" creationId="{CF22986C-DDF7-4109-9D6A-006800D6B041}"/>
          </ac:grpSpMkLst>
        </pc:grpChg>
        <pc:picChg chg="ord">
          <ac:chgData name="Max Meiners" userId="f7250841-dba7-4ed7-b6c6-655e4b20640b" providerId="ADAL" clId="{327ECE0B-25A6-4975-AF04-0AA0F25C22C8}" dt="2023-11-02T15:17:01.661" v="1032" actId="26606"/>
          <ac:picMkLst>
            <pc:docMk/>
            <pc:sldMk cId="3773254032" sldId="287"/>
            <ac:picMk id="2" creationId="{407FBAEF-E5AA-DCBA-B60A-034B8DFD2050}"/>
          </ac:picMkLst>
        </pc:picChg>
        <pc:picChg chg="del">
          <ac:chgData name="Max Meiners" userId="f7250841-dba7-4ed7-b6c6-655e4b20640b" providerId="ADAL" clId="{327ECE0B-25A6-4975-AF04-0AA0F25C22C8}" dt="2023-11-02T15:16:27.577" v="1030" actId="478"/>
          <ac:picMkLst>
            <pc:docMk/>
            <pc:sldMk cId="3773254032" sldId="287"/>
            <ac:picMk id="4" creationId="{B4CA96BF-B32C-2231-C0A5-6375A5BECC92}"/>
          </ac:picMkLst>
        </pc:picChg>
        <pc:picChg chg="del">
          <ac:chgData name="Max Meiners" userId="f7250841-dba7-4ed7-b6c6-655e4b20640b" providerId="ADAL" clId="{327ECE0B-25A6-4975-AF04-0AA0F25C22C8}" dt="2023-11-02T15:16:27.577" v="1030" actId="478"/>
          <ac:picMkLst>
            <pc:docMk/>
            <pc:sldMk cId="3773254032" sldId="287"/>
            <ac:picMk id="5" creationId="{81D95EEB-B728-7273-1391-23B2371740D9}"/>
          </ac:picMkLst>
        </pc:picChg>
        <pc:picChg chg="del">
          <ac:chgData name="Max Meiners" userId="f7250841-dba7-4ed7-b6c6-655e4b20640b" providerId="ADAL" clId="{327ECE0B-25A6-4975-AF04-0AA0F25C22C8}" dt="2023-11-02T15:16:27.577" v="1030" actId="478"/>
          <ac:picMkLst>
            <pc:docMk/>
            <pc:sldMk cId="3773254032" sldId="287"/>
            <ac:picMk id="6" creationId="{3FF3BA15-5F68-AB4A-5C21-8D6F8E90A7BF}"/>
          </ac:picMkLst>
        </pc:picChg>
        <pc:picChg chg="del">
          <ac:chgData name="Max Meiners" userId="f7250841-dba7-4ed7-b6c6-655e4b20640b" providerId="ADAL" clId="{327ECE0B-25A6-4975-AF04-0AA0F25C22C8}" dt="2023-11-02T15:16:27.577" v="1030" actId="478"/>
          <ac:picMkLst>
            <pc:docMk/>
            <pc:sldMk cId="3773254032" sldId="287"/>
            <ac:picMk id="7" creationId="{6F5865BA-2863-69BB-CB75-C36902C07F0D}"/>
          </ac:picMkLst>
        </pc:picChg>
        <pc:picChg chg="del">
          <ac:chgData name="Max Meiners" userId="f7250841-dba7-4ed7-b6c6-655e4b20640b" providerId="ADAL" clId="{327ECE0B-25A6-4975-AF04-0AA0F25C22C8}" dt="2023-11-02T15:16:27.577" v="1030" actId="478"/>
          <ac:picMkLst>
            <pc:docMk/>
            <pc:sldMk cId="3773254032" sldId="287"/>
            <ac:picMk id="8" creationId="{7E1126F8-F0E8-E552-CF6B-8BEBF394B12E}"/>
          </ac:picMkLst>
        </pc:picChg>
        <pc:picChg chg="mod">
          <ac:chgData name="Max Meiners" userId="f7250841-dba7-4ed7-b6c6-655e4b20640b" providerId="ADAL" clId="{327ECE0B-25A6-4975-AF04-0AA0F25C22C8}" dt="2023-11-02T15:21:35.217" v="1076" actId="26606"/>
          <ac:picMkLst>
            <pc:docMk/>
            <pc:sldMk cId="3773254032" sldId="287"/>
            <ac:picMk id="10" creationId="{FA007A87-579A-73D9-A036-A6D749AFAA06}"/>
          </ac:picMkLst>
        </pc:picChg>
      </pc:sldChg>
      <pc:sldChg chg="addSp delSp modSp add del mod setBg">
        <pc:chgData name="Max Meiners" userId="f7250841-dba7-4ed7-b6c6-655e4b20640b" providerId="ADAL" clId="{327ECE0B-25A6-4975-AF04-0AA0F25C22C8}" dt="2023-11-02T16:08:04.685" v="1457" actId="47"/>
        <pc:sldMkLst>
          <pc:docMk/>
          <pc:sldMk cId="2728654520" sldId="288"/>
        </pc:sldMkLst>
        <pc:spChg chg="del">
          <ac:chgData name="Max Meiners" userId="f7250841-dba7-4ed7-b6c6-655e4b20640b" providerId="ADAL" clId="{327ECE0B-25A6-4975-AF04-0AA0F25C22C8}" dt="2023-11-02T15:23:47.507" v="1116" actId="478"/>
          <ac:spMkLst>
            <pc:docMk/>
            <pc:sldMk cId="2728654520" sldId="288"/>
            <ac:spMk id="3" creationId="{DE2F6C9E-9197-7463-3465-6C67626CE91F}"/>
          </ac:spMkLst>
        </pc:spChg>
        <pc:spChg chg="add del mod">
          <ac:chgData name="Max Meiners" userId="f7250841-dba7-4ed7-b6c6-655e4b20640b" providerId="ADAL" clId="{327ECE0B-25A6-4975-AF04-0AA0F25C22C8}" dt="2023-11-02T15:23:46.440" v="1115" actId="478"/>
          <ac:spMkLst>
            <pc:docMk/>
            <pc:sldMk cId="2728654520" sldId="288"/>
            <ac:spMk id="10" creationId="{1D4955CE-6E94-F27C-9122-E64C68A2E262}"/>
          </ac:spMkLst>
        </pc:spChg>
        <pc:spChg chg="add mod ord">
          <ac:chgData name="Max Meiners" userId="f7250841-dba7-4ed7-b6c6-655e4b20640b" providerId="ADAL" clId="{327ECE0B-25A6-4975-AF04-0AA0F25C22C8}" dt="2023-11-02T15:25:10.222" v="1143" actId="26606"/>
          <ac:spMkLst>
            <pc:docMk/>
            <pc:sldMk cId="2728654520" sldId="288"/>
            <ac:spMk id="11" creationId="{57215AE2-543C-3956-FEA3-6FBAC37AC972}"/>
          </ac:spMkLst>
        </pc:spChg>
        <pc:spChg chg="add del mod">
          <ac:chgData name="Max Meiners" userId="f7250841-dba7-4ed7-b6c6-655e4b20640b" providerId="ADAL" clId="{327ECE0B-25A6-4975-AF04-0AA0F25C22C8}" dt="2023-11-02T15:24:03.519" v="1120" actId="478"/>
          <ac:spMkLst>
            <pc:docMk/>
            <pc:sldMk cId="2728654520" sldId="288"/>
            <ac:spMk id="13" creationId="{6A32B1C9-9441-FB09-6FA1-704B55616DB8}"/>
          </ac:spMkLst>
        </pc:spChg>
        <pc:spChg chg="add mod ord">
          <ac:chgData name="Max Meiners" userId="f7250841-dba7-4ed7-b6c6-655e4b20640b" providerId="ADAL" clId="{327ECE0B-25A6-4975-AF04-0AA0F25C22C8}" dt="2023-11-02T15:25:30.592" v="1145" actId="20577"/>
          <ac:spMkLst>
            <pc:docMk/>
            <pc:sldMk cId="2728654520" sldId="288"/>
            <ac:spMk id="17" creationId="{9E65B82C-2CA4-8C75-A0C0-B5804285DF6C}"/>
          </ac:spMkLst>
        </pc:spChg>
        <pc:spChg chg="add del">
          <ac:chgData name="Max Meiners" userId="f7250841-dba7-4ed7-b6c6-655e4b20640b" providerId="ADAL" clId="{327ECE0B-25A6-4975-AF04-0AA0F25C22C8}" dt="2023-11-02T15:25:10.222" v="1143" actId="26606"/>
          <ac:spMkLst>
            <pc:docMk/>
            <pc:sldMk cId="2728654520" sldId="288"/>
            <ac:spMk id="67" creationId="{5EF17487-C386-4F99-B5EB-4FD3DF4236B2}"/>
          </ac:spMkLst>
        </pc:spChg>
        <pc:spChg chg="add del">
          <ac:chgData name="Max Meiners" userId="f7250841-dba7-4ed7-b6c6-655e4b20640b" providerId="ADAL" clId="{327ECE0B-25A6-4975-AF04-0AA0F25C22C8}" dt="2023-11-02T15:25:10.222" v="1143" actId="26606"/>
          <ac:spMkLst>
            <pc:docMk/>
            <pc:sldMk cId="2728654520" sldId="288"/>
            <ac:spMk id="69" creationId="{A0DE92DF-4769-4DE9-93FD-EE31271850CA}"/>
          </ac:spMkLst>
        </pc:spChg>
        <pc:picChg chg="del">
          <ac:chgData name="Max Meiners" userId="f7250841-dba7-4ed7-b6c6-655e4b20640b" providerId="ADAL" clId="{327ECE0B-25A6-4975-AF04-0AA0F25C22C8}" dt="2023-11-02T15:23:38.008" v="1114" actId="478"/>
          <ac:picMkLst>
            <pc:docMk/>
            <pc:sldMk cId="2728654520" sldId="288"/>
            <ac:picMk id="4" creationId="{B4CA96BF-B32C-2231-C0A5-6375A5BECC92}"/>
          </ac:picMkLst>
        </pc:picChg>
        <pc:picChg chg="del">
          <ac:chgData name="Max Meiners" userId="f7250841-dba7-4ed7-b6c6-655e4b20640b" providerId="ADAL" clId="{327ECE0B-25A6-4975-AF04-0AA0F25C22C8}" dt="2023-11-02T15:23:29.760" v="1107" actId="478"/>
          <ac:picMkLst>
            <pc:docMk/>
            <pc:sldMk cId="2728654520" sldId="288"/>
            <ac:picMk id="5" creationId="{81D95EEB-B728-7273-1391-23B2371740D9}"/>
          </ac:picMkLst>
        </pc:picChg>
        <pc:picChg chg="del">
          <ac:chgData name="Max Meiners" userId="f7250841-dba7-4ed7-b6c6-655e4b20640b" providerId="ADAL" clId="{327ECE0B-25A6-4975-AF04-0AA0F25C22C8}" dt="2023-11-02T15:23:30.680" v="1109" actId="478"/>
          <ac:picMkLst>
            <pc:docMk/>
            <pc:sldMk cId="2728654520" sldId="288"/>
            <ac:picMk id="6" creationId="{3FF3BA15-5F68-AB4A-5C21-8D6F8E90A7BF}"/>
          </ac:picMkLst>
        </pc:picChg>
        <pc:picChg chg="del">
          <ac:chgData name="Max Meiners" userId="f7250841-dba7-4ed7-b6c6-655e4b20640b" providerId="ADAL" clId="{327ECE0B-25A6-4975-AF04-0AA0F25C22C8}" dt="2023-11-02T15:23:31.881" v="1111" actId="478"/>
          <ac:picMkLst>
            <pc:docMk/>
            <pc:sldMk cId="2728654520" sldId="288"/>
            <ac:picMk id="7" creationId="{6F5865BA-2863-69BB-CB75-C36902C07F0D}"/>
          </ac:picMkLst>
        </pc:picChg>
        <pc:picChg chg="del">
          <ac:chgData name="Max Meiners" userId="f7250841-dba7-4ed7-b6c6-655e4b20640b" providerId="ADAL" clId="{327ECE0B-25A6-4975-AF04-0AA0F25C22C8}" dt="2023-11-02T15:23:33.417" v="1113" actId="478"/>
          <ac:picMkLst>
            <pc:docMk/>
            <pc:sldMk cId="2728654520" sldId="288"/>
            <ac:picMk id="8" creationId="{7E1126F8-F0E8-E552-CF6B-8BEBF394B12E}"/>
          </ac:picMkLst>
        </pc:picChg>
        <pc:picChg chg="add mod ord">
          <ac:chgData name="Max Meiners" userId="f7250841-dba7-4ed7-b6c6-655e4b20640b" providerId="ADAL" clId="{327ECE0B-25A6-4975-AF04-0AA0F25C22C8}" dt="2023-11-02T15:25:10.222" v="1143" actId="26606"/>
          <ac:picMkLst>
            <pc:docMk/>
            <pc:sldMk cId="2728654520" sldId="288"/>
            <ac:picMk id="15" creationId="{DB51C609-8F06-9C19-8C64-418E1BEB9927}"/>
          </ac:picMkLst>
        </pc:picChg>
        <pc:picChg chg="add mod">
          <ac:chgData name="Max Meiners" userId="f7250841-dba7-4ed7-b6c6-655e4b20640b" providerId="ADAL" clId="{327ECE0B-25A6-4975-AF04-0AA0F25C22C8}" dt="2023-11-02T15:27:20.055" v="1147" actId="1076"/>
          <ac:picMkLst>
            <pc:docMk/>
            <pc:sldMk cId="2728654520" sldId="288"/>
            <ac:picMk id="20" creationId="{A40521CA-E5DB-50E2-2637-71B583B89CA5}"/>
          </ac:picMkLst>
        </pc:picChg>
        <pc:picChg chg="mod">
          <ac:chgData name="Max Meiners" userId="f7250841-dba7-4ed7-b6c6-655e4b20640b" providerId="ADAL" clId="{327ECE0B-25A6-4975-AF04-0AA0F25C22C8}" dt="2023-11-02T15:25:10.222" v="1143" actId="26606"/>
          <ac:picMkLst>
            <pc:docMk/>
            <pc:sldMk cId="2728654520" sldId="288"/>
            <ac:picMk id="62" creationId="{2A6B1550-823B-FEF2-A457-A888DB518A05}"/>
          </ac:picMkLst>
        </pc:picChg>
        <pc:cxnChg chg="del mod">
          <ac:chgData name="Max Meiners" userId="f7250841-dba7-4ed7-b6c6-655e4b20640b" providerId="ADAL" clId="{327ECE0B-25A6-4975-AF04-0AA0F25C22C8}" dt="2023-11-02T15:23:29.263" v="1106" actId="478"/>
          <ac:cxnSpMkLst>
            <pc:docMk/>
            <pc:sldMk cId="2728654520" sldId="288"/>
            <ac:cxnSpMk id="12" creationId="{61CC0FFD-AE14-6B76-721A-0036A15CC1F9}"/>
          </ac:cxnSpMkLst>
        </pc:cxnChg>
        <pc:cxnChg chg="del mod">
          <ac:chgData name="Max Meiners" userId="f7250841-dba7-4ed7-b6c6-655e4b20640b" providerId="ADAL" clId="{327ECE0B-25A6-4975-AF04-0AA0F25C22C8}" dt="2023-11-02T15:23:30.216" v="1108" actId="478"/>
          <ac:cxnSpMkLst>
            <pc:docMk/>
            <pc:sldMk cId="2728654520" sldId="288"/>
            <ac:cxnSpMk id="14" creationId="{5C032016-53DF-C54F-EFCD-680D9BFEDA33}"/>
          </ac:cxnSpMkLst>
        </pc:cxnChg>
        <pc:cxnChg chg="del mod">
          <ac:chgData name="Max Meiners" userId="f7250841-dba7-4ed7-b6c6-655e4b20640b" providerId="ADAL" clId="{327ECE0B-25A6-4975-AF04-0AA0F25C22C8}" dt="2023-11-02T15:23:31.439" v="1110" actId="478"/>
          <ac:cxnSpMkLst>
            <pc:docMk/>
            <pc:sldMk cId="2728654520" sldId="288"/>
            <ac:cxnSpMk id="16" creationId="{C27200F0-367F-3427-1CCC-F628E4EF0EFC}"/>
          </ac:cxnSpMkLst>
        </pc:cxnChg>
        <pc:cxnChg chg="del mod">
          <ac:chgData name="Max Meiners" userId="f7250841-dba7-4ed7-b6c6-655e4b20640b" providerId="ADAL" clId="{327ECE0B-25A6-4975-AF04-0AA0F25C22C8}" dt="2023-11-02T15:23:32.947" v="1112" actId="478"/>
          <ac:cxnSpMkLst>
            <pc:docMk/>
            <pc:sldMk cId="2728654520" sldId="288"/>
            <ac:cxnSpMk id="18" creationId="{CDD2747A-39CF-97FC-DC25-72B2513B8708}"/>
          </ac:cxnSpMkLst>
        </pc:cxnChg>
      </pc:sldChg>
      <pc:sldChg chg="addSp delSp modSp add mod ord modTransition">
        <pc:chgData name="Max Meiners" userId="f7250841-dba7-4ed7-b6c6-655e4b20640b" providerId="ADAL" clId="{327ECE0B-25A6-4975-AF04-0AA0F25C22C8}" dt="2023-11-02T18:19:04.687" v="2258" actId="29295"/>
        <pc:sldMkLst>
          <pc:docMk/>
          <pc:sldMk cId="1254894076" sldId="289"/>
        </pc:sldMkLst>
        <pc:spChg chg="del">
          <ac:chgData name="Max Meiners" userId="f7250841-dba7-4ed7-b6c6-655e4b20640b" providerId="ADAL" clId="{327ECE0B-25A6-4975-AF04-0AA0F25C22C8}" dt="2023-11-02T16:16:31.527" v="1599" actId="478"/>
          <ac:spMkLst>
            <pc:docMk/>
            <pc:sldMk cId="1254894076" sldId="289"/>
            <ac:spMk id="3" creationId="{81D513AF-9F34-2723-DBB9-080A34D9A020}"/>
          </ac:spMkLst>
        </pc:spChg>
        <pc:spChg chg="del">
          <ac:chgData name="Max Meiners" userId="f7250841-dba7-4ed7-b6c6-655e4b20640b" providerId="ADAL" clId="{327ECE0B-25A6-4975-AF04-0AA0F25C22C8}" dt="2023-11-02T15:45:55.511" v="1304" actId="478"/>
          <ac:spMkLst>
            <pc:docMk/>
            <pc:sldMk cId="1254894076" sldId="289"/>
            <ac:spMk id="3" creationId="{DE2F6C9E-9197-7463-3465-6C67626CE91F}"/>
          </ac:spMkLst>
        </pc:spChg>
        <pc:spChg chg="add mod">
          <ac:chgData name="Max Meiners" userId="f7250841-dba7-4ed7-b6c6-655e4b20640b" providerId="ADAL" clId="{327ECE0B-25A6-4975-AF04-0AA0F25C22C8}" dt="2023-11-02T16:16:59.490" v="1613" actId="20577"/>
          <ac:spMkLst>
            <pc:docMk/>
            <pc:sldMk cId="1254894076" sldId="289"/>
            <ac:spMk id="4" creationId="{68592AFA-D5F8-4CD8-E4C3-DDB6BB11B2B7}"/>
          </ac:spMkLst>
        </pc:spChg>
        <pc:spChg chg="add del mod ord">
          <ac:chgData name="Max Meiners" userId="f7250841-dba7-4ed7-b6c6-655e4b20640b" providerId="ADAL" clId="{327ECE0B-25A6-4975-AF04-0AA0F25C22C8}" dt="2023-11-02T15:49:48.189" v="1349"/>
          <ac:spMkLst>
            <pc:docMk/>
            <pc:sldMk cId="1254894076" sldId="289"/>
            <ac:spMk id="6" creationId="{01034F28-DB39-78E8-3281-5D1355405B50}"/>
          </ac:spMkLst>
        </pc:spChg>
        <pc:spChg chg="add mod ord">
          <ac:chgData name="Max Meiners" userId="f7250841-dba7-4ed7-b6c6-655e4b20640b" providerId="ADAL" clId="{327ECE0B-25A6-4975-AF04-0AA0F25C22C8}" dt="2023-11-02T16:03:46.120" v="1437"/>
          <ac:spMkLst>
            <pc:docMk/>
            <pc:sldMk cId="1254894076" sldId="289"/>
            <ac:spMk id="10" creationId="{B0DB2CD6-56C3-4A1F-2748-276CD354AC87}"/>
          </ac:spMkLst>
        </pc:spChg>
        <pc:spChg chg="add mod">
          <ac:chgData name="Max Meiners" userId="f7250841-dba7-4ed7-b6c6-655e4b20640b" providerId="ADAL" clId="{327ECE0B-25A6-4975-AF04-0AA0F25C22C8}" dt="2023-11-02T15:53:53.666" v="1372" actId="1076"/>
          <ac:spMkLst>
            <pc:docMk/>
            <pc:sldMk cId="1254894076" sldId="289"/>
            <ac:spMk id="11" creationId="{13B9EE63-15B3-139F-E8A6-4E1EAD3AFF23}"/>
          </ac:spMkLst>
        </pc:spChg>
        <pc:spChg chg="add mod ord">
          <ac:chgData name="Max Meiners" userId="f7250841-dba7-4ed7-b6c6-655e4b20640b" providerId="ADAL" clId="{327ECE0B-25A6-4975-AF04-0AA0F25C22C8}" dt="2023-11-02T15:53:37.145" v="1368" actId="167"/>
          <ac:spMkLst>
            <pc:docMk/>
            <pc:sldMk cId="1254894076" sldId="289"/>
            <ac:spMk id="12" creationId="{57ED13BD-A29C-385D-BF45-90B9D8125E6C}"/>
          </ac:spMkLst>
        </pc:spChg>
        <pc:spChg chg="add mod ord">
          <ac:chgData name="Max Meiners" userId="f7250841-dba7-4ed7-b6c6-655e4b20640b" providerId="ADAL" clId="{327ECE0B-25A6-4975-AF04-0AA0F25C22C8}" dt="2023-11-02T15:53:37.145" v="1368" actId="167"/>
          <ac:spMkLst>
            <pc:docMk/>
            <pc:sldMk cId="1254894076" sldId="289"/>
            <ac:spMk id="13" creationId="{F9838F06-17D1-C7CD-6122-25B2D70C30AB}"/>
          </ac:spMkLst>
        </pc:spChg>
        <pc:spChg chg="add mod ord">
          <ac:chgData name="Max Meiners" userId="f7250841-dba7-4ed7-b6c6-655e4b20640b" providerId="ADAL" clId="{327ECE0B-25A6-4975-AF04-0AA0F25C22C8}" dt="2023-11-02T15:53:37.145" v="1368" actId="167"/>
          <ac:spMkLst>
            <pc:docMk/>
            <pc:sldMk cId="1254894076" sldId="289"/>
            <ac:spMk id="14" creationId="{C88001E5-F088-2E6F-8D61-E4FEFA2FC300}"/>
          </ac:spMkLst>
        </pc:spChg>
        <pc:spChg chg="add del mod ord">
          <ac:chgData name="Max Meiners" userId="f7250841-dba7-4ed7-b6c6-655e4b20640b" providerId="ADAL" clId="{327ECE0B-25A6-4975-AF04-0AA0F25C22C8}" dt="2023-11-02T15:52:14.800" v="1362" actId="478"/>
          <ac:spMkLst>
            <pc:docMk/>
            <pc:sldMk cId="1254894076" sldId="289"/>
            <ac:spMk id="25" creationId="{4A12D980-7FD9-00EF-1340-FA22549C48A9}"/>
          </ac:spMkLst>
        </pc:spChg>
        <pc:spChg chg="add del mod ord">
          <ac:chgData name="Max Meiners" userId="f7250841-dba7-4ed7-b6c6-655e4b20640b" providerId="ADAL" clId="{327ECE0B-25A6-4975-AF04-0AA0F25C22C8}" dt="2023-11-02T15:49:48.189" v="1349"/>
          <ac:spMkLst>
            <pc:docMk/>
            <pc:sldMk cId="1254894076" sldId="289"/>
            <ac:spMk id="26" creationId="{20DBAE75-5449-D651-0689-8780FF411801}"/>
          </ac:spMkLst>
        </pc:spChg>
        <pc:spChg chg="mod ord">
          <ac:chgData name="Max Meiners" userId="f7250841-dba7-4ed7-b6c6-655e4b20640b" providerId="ADAL" clId="{327ECE0B-25A6-4975-AF04-0AA0F25C22C8}" dt="2023-11-02T16:05:10.887" v="1452" actId="207"/>
          <ac:spMkLst>
            <pc:docMk/>
            <pc:sldMk cId="1254894076" sldId="289"/>
            <ac:spMk id="27" creationId="{EB33B1AA-903D-ED22-B47A-04DCC1DE23E9}"/>
          </ac:spMkLst>
        </pc:spChg>
        <pc:spChg chg="add mod">
          <ac:chgData name="Max Meiners" userId="f7250841-dba7-4ed7-b6c6-655e4b20640b" providerId="ADAL" clId="{327ECE0B-25A6-4975-AF04-0AA0F25C22C8}" dt="2023-11-02T16:09:57.720" v="1473"/>
          <ac:spMkLst>
            <pc:docMk/>
            <pc:sldMk cId="1254894076" sldId="289"/>
            <ac:spMk id="29" creationId="{71CDD081-FCEE-5D8D-1F82-30026FC72E1B}"/>
          </ac:spMkLst>
        </pc:spChg>
        <pc:spChg chg="add mod">
          <ac:chgData name="Max Meiners" userId="f7250841-dba7-4ed7-b6c6-655e4b20640b" providerId="ADAL" clId="{327ECE0B-25A6-4975-AF04-0AA0F25C22C8}" dt="2023-11-02T16:10:14.112" v="1499" actId="20577"/>
          <ac:spMkLst>
            <pc:docMk/>
            <pc:sldMk cId="1254894076" sldId="289"/>
            <ac:spMk id="30" creationId="{DF5B9EB6-61AA-4E17-2A4D-E7979F208AC1}"/>
          </ac:spMkLst>
        </pc:spChg>
        <pc:spChg chg="del">
          <ac:chgData name="Max Meiners" userId="f7250841-dba7-4ed7-b6c6-655e4b20640b" providerId="ADAL" clId="{327ECE0B-25A6-4975-AF04-0AA0F25C22C8}" dt="2023-11-02T15:45:47.466" v="1298" actId="478"/>
          <ac:spMkLst>
            <pc:docMk/>
            <pc:sldMk cId="1254894076" sldId="289"/>
            <ac:spMk id="65" creationId="{9340F3C8-80A7-B523-0EAA-289D880D1618}"/>
          </ac:spMkLst>
        </pc:spChg>
        <pc:spChg chg="del">
          <ac:chgData name="Max Meiners" userId="f7250841-dba7-4ed7-b6c6-655e4b20640b" providerId="ADAL" clId="{327ECE0B-25A6-4975-AF04-0AA0F25C22C8}" dt="2023-11-02T15:45:45.945" v="1295" actId="478"/>
          <ac:spMkLst>
            <pc:docMk/>
            <pc:sldMk cId="1254894076" sldId="289"/>
            <ac:spMk id="71" creationId="{71A7F3CD-8710-D2A3-FAAF-6FDBF0C52709}"/>
          </ac:spMkLst>
        </pc:spChg>
        <pc:spChg chg="del">
          <ac:chgData name="Max Meiners" userId="f7250841-dba7-4ed7-b6c6-655e4b20640b" providerId="ADAL" clId="{327ECE0B-25A6-4975-AF04-0AA0F25C22C8}" dt="2023-11-02T15:45:52.416" v="1303" actId="478"/>
          <ac:spMkLst>
            <pc:docMk/>
            <pc:sldMk cId="1254894076" sldId="289"/>
            <ac:spMk id="72" creationId="{50DBCAD3-1B4C-BB54-F112-8CD0FDCD1ED7}"/>
          </ac:spMkLst>
        </pc:spChg>
        <pc:spChg chg="del">
          <ac:chgData name="Max Meiners" userId="f7250841-dba7-4ed7-b6c6-655e4b20640b" providerId="ADAL" clId="{327ECE0B-25A6-4975-AF04-0AA0F25C22C8}" dt="2023-11-02T15:45:46.857" v="1297" actId="478"/>
          <ac:spMkLst>
            <pc:docMk/>
            <pc:sldMk cId="1254894076" sldId="289"/>
            <ac:spMk id="73" creationId="{FD04F512-03A7-A100-BB11-473EF5BAB64D}"/>
          </ac:spMkLst>
        </pc:spChg>
        <pc:spChg chg="del">
          <ac:chgData name="Max Meiners" userId="f7250841-dba7-4ed7-b6c6-655e4b20640b" providerId="ADAL" clId="{327ECE0B-25A6-4975-AF04-0AA0F25C22C8}" dt="2023-11-02T15:45:51.337" v="1301" actId="478"/>
          <ac:spMkLst>
            <pc:docMk/>
            <pc:sldMk cId="1254894076" sldId="289"/>
            <ac:spMk id="74" creationId="{3D080585-FA93-7F9F-E1FC-0BCAD8088728}"/>
          </ac:spMkLst>
        </pc:spChg>
        <pc:picChg chg="del">
          <ac:chgData name="Max Meiners" userId="f7250841-dba7-4ed7-b6c6-655e4b20640b" providerId="ADAL" clId="{327ECE0B-25A6-4975-AF04-0AA0F25C22C8}" dt="2023-11-02T15:45:45.496" v="1294" actId="478"/>
          <ac:picMkLst>
            <pc:docMk/>
            <pc:sldMk cId="1254894076" sldId="289"/>
            <ac:picMk id="4" creationId="{B4CA96BF-B32C-2231-C0A5-6375A5BECC92}"/>
          </ac:picMkLst>
        </pc:picChg>
        <pc:picChg chg="add del mod">
          <ac:chgData name="Max Meiners" userId="f7250841-dba7-4ed7-b6c6-655e4b20640b" providerId="ADAL" clId="{327ECE0B-25A6-4975-AF04-0AA0F25C22C8}" dt="2023-11-02T15:54:07.281" v="1373" actId="478"/>
          <ac:picMkLst>
            <pc:docMk/>
            <pc:sldMk cId="1254894076" sldId="289"/>
            <ac:picMk id="5" creationId="{EB12A68D-A378-09C6-D5F4-A85226B28983}"/>
          </ac:picMkLst>
        </pc:picChg>
        <pc:picChg chg="del">
          <ac:chgData name="Max Meiners" userId="f7250841-dba7-4ed7-b6c6-655e4b20640b" providerId="ADAL" clId="{327ECE0B-25A6-4975-AF04-0AA0F25C22C8}" dt="2023-11-02T15:45:50.968" v="1300" actId="478"/>
          <ac:picMkLst>
            <pc:docMk/>
            <pc:sldMk cId="1254894076" sldId="289"/>
            <ac:picMk id="7" creationId="{6F5865BA-2863-69BB-CB75-C36902C07F0D}"/>
          </ac:picMkLst>
        </pc:picChg>
        <pc:picChg chg="del">
          <ac:chgData name="Max Meiners" userId="f7250841-dba7-4ed7-b6c6-655e4b20640b" providerId="ADAL" clId="{327ECE0B-25A6-4975-AF04-0AA0F25C22C8}" dt="2023-11-02T15:45:51.967" v="1302" actId="478"/>
          <ac:picMkLst>
            <pc:docMk/>
            <pc:sldMk cId="1254894076" sldId="289"/>
            <ac:picMk id="8" creationId="{7E1126F8-F0E8-E552-CF6B-8BEBF394B12E}"/>
          </ac:picMkLst>
        </pc:picChg>
        <pc:picChg chg="del">
          <ac:chgData name="Max Meiners" userId="f7250841-dba7-4ed7-b6c6-655e4b20640b" providerId="ADAL" clId="{327ECE0B-25A6-4975-AF04-0AA0F25C22C8}" dt="2023-11-02T15:54:08.143" v="1374" actId="478"/>
          <ac:picMkLst>
            <pc:docMk/>
            <pc:sldMk cId="1254894076" sldId="289"/>
            <ac:picMk id="9" creationId="{BFD95E5A-8758-2A7F-E1DD-28DD46FFDA66}"/>
          </ac:picMkLst>
        </pc:picChg>
        <pc:picChg chg="add mod ord">
          <ac:chgData name="Max Meiners" userId="f7250841-dba7-4ed7-b6c6-655e4b20640b" providerId="ADAL" clId="{327ECE0B-25A6-4975-AF04-0AA0F25C22C8}" dt="2023-11-02T15:53:48.795" v="1371" actId="166"/>
          <ac:picMkLst>
            <pc:docMk/>
            <pc:sldMk cId="1254894076" sldId="289"/>
            <ac:picMk id="15" creationId="{623B8006-40F6-BDD8-8A43-9BA23BB8ECBC}"/>
          </ac:picMkLst>
        </pc:picChg>
        <pc:picChg chg="add mod">
          <ac:chgData name="Max Meiners" userId="f7250841-dba7-4ed7-b6c6-655e4b20640b" providerId="ADAL" clId="{327ECE0B-25A6-4975-AF04-0AA0F25C22C8}" dt="2023-11-02T15:45:57.484" v="1306"/>
          <ac:picMkLst>
            <pc:docMk/>
            <pc:sldMk cId="1254894076" sldId="289"/>
            <ac:picMk id="16" creationId="{6D226C5F-FCAF-B329-9B3A-4613225B7D50}"/>
          </ac:picMkLst>
        </pc:picChg>
        <pc:picChg chg="add mod">
          <ac:chgData name="Max Meiners" userId="f7250841-dba7-4ed7-b6c6-655e4b20640b" providerId="ADAL" clId="{327ECE0B-25A6-4975-AF04-0AA0F25C22C8}" dt="2023-11-02T15:45:57.484" v="1306"/>
          <ac:picMkLst>
            <pc:docMk/>
            <pc:sldMk cId="1254894076" sldId="289"/>
            <ac:picMk id="17" creationId="{412D3AEA-0690-2E99-319B-2B9CB58E2FBE}"/>
          </ac:picMkLst>
        </pc:picChg>
        <pc:picChg chg="add mod">
          <ac:chgData name="Max Meiners" userId="f7250841-dba7-4ed7-b6c6-655e4b20640b" providerId="ADAL" clId="{327ECE0B-25A6-4975-AF04-0AA0F25C22C8}" dt="2023-11-02T15:45:57.484" v="1306"/>
          <ac:picMkLst>
            <pc:docMk/>
            <pc:sldMk cId="1254894076" sldId="289"/>
            <ac:picMk id="18" creationId="{B575FF0E-C85A-93A1-D125-C56C69AD3ADA}"/>
          </ac:picMkLst>
        </pc:picChg>
        <pc:picChg chg="add mod">
          <ac:chgData name="Max Meiners" userId="f7250841-dba7-4ed7-b6c6-655e4b20640b" providerId="ADAL" clId="{327ECE0B-25A6-4975-AF04-0AA0F25C22C8}" dt="2023-11-02T15:52:45.278" v="1366" actId="1076"/>
          <ac:picMkLst>
            <pc:docMk/>
            <pc:sldMk cId="1254894076" sldId="289"/>
            <ac:picMk id="19" creationId="{8AB63352-73B1-4F3C-E366-D746E6A6FCA2}"/>
          </ac:picMkLst>
        </pc:picChg>
        <pc:picChg chg="add del mod">
          <ac:chgData name="Max Meiners" userId="f7250841-dba7-4ed7-b6c6-655e4b20640b" providerId="ADAL" clId="{327ECE0B-25A6-4975-AF04-0AA0F25C22C8}" dt="2023-11-02T16:13:12.128" v="1577" actId="478"/>
          <ac:picMkLst>
            <pc:docMk/>
            <pc:sldMk cId="1254894076" sldId="289"/>
            <ac:picMk id="20" creationId="{B53309C9-9C35-B4D8-DE88-94DE8BF7DB33}"/>
          </ac:picMkLst>
        </pc:picChg>
        <pc:picChg chg="add del mod">
          <ac:chgData name="Max Meiners" userId="f7250841-dba7-4ed7-b6c6-655e4b20640b" providerId="ADAL" clId="{327ECE0B-25A6-4975-AF04-0AA0F25C22C8}" dt="2023-11-02T16:12:03.111" v="1557" actId="478"/>
          <ac:picMkLst>
            <pc:docMk/>
            <pc:sldMk cId="1254894076" sldId="289"/>
            <ac:picMk id="21" creationId="{90FE87CA-B0D8-CD9A-9D1E-2279D08FF2F6}"/>
          </ac:picMkLst>
        </pc:picChg>
        <pc:picChg chg="add del mod">
          <ac:chgData name="Max Meiners" userId="f7250841-dba7-4ed7-b6c6-655e4b20640b" providerId="ADAL" clId="{327ECE0B-25A6-4975-AF04-0AA0F25C22C8}" dt="2023-11-02T16:11:35.870" v="1548" actId="478"/>
          <ac:picMkLst>
            <pc:docMk/>
            <pc:sldMk cId="1254894076" sldId="289"/>
            <ac:picMk id="22" creationId="{DED36C78-6DAE-6097-D82C-56021FB3A144}"/>
          </ac:picMkLst>
        </pc:picChg>
        <pc:picChg chg="add del mod">
          <ac:chgData name="Max Meiners" userId="f7250841-dba7-4ed7-b6c6-655e4b20640b" providerId="ADAL" clId="{327ECE0B-25A6-4975-AF04-0AA0F25C22C8}" dt="2023-11-02T16:12:57.144" v="1569" actId="478"/>
          <ac:picMkLst>
            <pc:docMk/>
            <pc:sldMk cId="1254894076" sldId="289"/>
            <ac:picMk id="23" creationId="{A1611EFB-36B8-D98C-B5CF-E9B3F3281F85}"/>
          </ac:picMkLst>
        </pc:picChg>
        <pc:picChg chg="add mod">
          <ac:chgData name="Max Meiners" userId="f7250841-dba7-4ed7-b6c6-655e4b20640b" providerId="ADAL" clId="{327ECE0B-25A6-4975-AF04-0AA0F25C22C8}" dt="2023-11-02T15:53:08.715" v="1367" actId="2084"/>
          <ac:picMkLst>
            <pc:docMk/>
            <pc:sldMk cId="1254894076" sldId="289"/>
            <ac:picMk id="24" creationId="{595A5BCD-0CFC-87E7-145B-0FFA58C544DD}"/>
          </ac:picMkLst>
        </pc:picChg>
        <pc:picChg chg="add mod ord">
          <ac:chgData name="Max Meiners" userId="f7250841-dba7-4ed7-b6c6-655e4b20640b" providerId="ADAL" clId="{327ECE0B-25A6-4975-AF04-0AA0F25C22C8}" dt="2023-11-02T18:19:04.687" v="2258" actId="29295"/>
          <ac:picMkLst>
            <pc:docMk/>
            <pc:sldMk cId="1254894076" sldId="289"/>
            <ac:picMk id="28" creationId="{8E3D4462-B257-5D07-01F5-99964EF27C9D}"/>
          </ac:picMkLst>
        </pc:picChg>
        <pc:picChg chg="add mod">
          <ac:chgData name="Max Meiners" userId="f7250841-dba7-4ed7-b6c6-655e4b20640b" providerId="ADAL" clId="{327ECE0B-25A6-4975-AF04-0AA0F25C22C8}" dt="2023-11-02T16:11:36.516" v="1549"/>
          <ac:picMkLst>
            <pc:docMk/>
            <pc:sldMk cId="1254894076" sldId="289"/>
            <ac:picMk id="31" creationId="{E419B836-BA4A-C1B3-774C-5C4946A3CF9C}"/>
          </ac:picMkLst>
        </pc:picChg>
        <pc:picChg chg="add mod">
          <ac:chgData name="Max Meiners" userId="f7250841-dba7-4ed7-b6c6-655e4b20640b" providerId="ADAL" clId="{327ECE0B-25A6-4975-AF04-0AA0F25C22C8}" dt="2023-11-02T16:12:03.473" v="1558"/>
          <ac:picMkLst>
            <pc:docMk/>
            <pc:sldMk cId="1254894076" sldId="289"/>
            <ac:picMk id="32" creationId="{AB5E9E6B-E837-CB3D-5611-6EF47BBF419C}"/>
          </ac:picMkLst>
        </pc:picChg>
        <pc:picChg chg="add mod">
          <ac:chgData name="Max Meiners" userId="f7250841-dba7-4ed7-b6c6-655e4b20640b" providerId="ADAL" clId="{327ECE0B-25A6-4975-AF04-0AA0F25C22C8}" dt="2023-11-02T16:12:57.527" v="1570"/>
          <ac:picMkLst>
            <pc:docMk/>
            <pc:sldMk cId="1254894076" sldId="289"/>
            <ac:picMk id="33" creationId="{6A7FAF9B-FF02-72B5-0E41-22881A4D7FC3}"/>
          </ac:picMkLst>
        </pc:picChg>
        <pc:picChg chg="add mod">
          <ac:chgData name="Max Meiners" userId="f7250841-dba7-4ed7-b6c6-655e4b20640b" providerId="ADAL" clId="{327ECE0B-25A6-4975-AF04-0AA0F25C22C8}" dt="2023-11-02T16:13:12.430" v="1578"/>
          <ac:picMkLst>
            <pc:docMk/>
            <pc:sldMk cId="1254894076" sldId="289"/>
            <ac:picMk id="34" creationId="{49DDF2AB-441F-9AE9-1DE1-A66CC5C557A2}"/>
          </ac:picMkLst>
        </pc:picChg>
        <pc:picChg chg="del">
          <ac:chgData name="Max Meiners" userId="f7250841-dba7-4ed7-b6c6-655e4b20640b" providerId="ADAL" clId="{327ECE0B-25A6-4975-AF04-0AA0F25C22C8}" dt="2023-11-02T15:45:56.112" v="1305" actId="478"/>
          <ac:picMkLst>
            <pc:docMk/>
            <pc:sldMk cId="1254894076" sldId="289"/>
            <ac:picMk id="62" creationId="{2A6B1550-823B-FEF2-A457-A888DB518A05}"/>
          </ac:picMkLst>
        </pc:picChg>
        <pc:picChg chg="del">
          <ac:chgData name="Max Meiners" userId="f7250841-dba7-4ed7-b6c6-655e4b20640b" providerId="ADAL" clId="{327ECE0B-25A6-4975-AF04-0AA0F25C22C8}" dt="2023-11-02T15:45:46.508" v="1296" actId="478"/>
          <ac:picMkLst>
            <pc:docMk/>
            <pc:sldMk cId="1254894076" sldId="289"/>
            <ac:picMk id="63" creationId="{D30546C2-141D-9159-1002-4DC3D2F21F6E}"/>
          </ac:picMkLst>
        </pc:picChg>
        <pc:picChg chg="del">
          <ac:chgData name="Max Meiners" userId="f7250841-dba7-4ed7-b6c6-655e4b20640b" providerId="ADAL" clId="{327ECE0B-25A6-4975-AF04-0AA0F25C22C8}" dt="2023-11-02T15:45:50.375" v="1299" actId="478"/>
          <ac:picMkLst>
            <pc:docMk/>
            <pc:sldMk cId="1254894076" sldId="289"/>
            <ac:picMk id="64" creationId="{01635193-2328-43D0-3F6D-87B96ACA62FC}"/>
          </ac:picMkLst>
        </pc:picChg>
      </pc:sldChg>
      <pc:sldChg chg="addSp delSp modSp add mod modTransition">
        <pc:chgData name="Max Meiners" userId="f7250841-dba7-4ed7-b6c6-655e4b20640b" providerId="ADAL" clId="{327ECE0B-25A6-4975-AF04-0AA0F25C22C8}" dt="2023-11-02T18:18:54.636" v="2256" actId="29295"/>
        <pc:sldMkLst>
          <pc:docMk/>
          <pc:sldMk cId="3097110879" sldId="290"/>
        </pc:sldMkLst>
        <pc:spChg chg="del">
          <ac:chgData name="Max Meiners" userId="f7250841-dba7-4ed7-b6c6-655e4b20640b" providerId="ADAL" clId="{327ECE0B-25A6-4975-AF04-0AA0F25C22C8}" dt="2023-11-02T15:59:57.415" v="1398" actId="478"/>
          <ac:spMkLst>
            <pc:docMk/>
            <pc:sldMk cId="3097110879" sldId="290"/>
            <ac:spMk id="3" creationId="{DE2F6C9E-9197-7463-3465-6C67626CE91F}"/>
          </ac:spMkLst>
        </pc:spChg>
        <pc:spChg chg="add mod">
          <ac:chgData name="Max Meiners" userId="f7250841-dba7-4ed7-b6c6-655e4b20640b" providerId="ADAL" clId="{327ECE0B-25A6-4975-AF04-0AA0F25C22C8}" dt="2023-11-02T16:00:11.284" v="1401"/>
          <ac:spMkLst>
            <pc:docMk/>
            <pc:sldMk cId="3097110879" sldId="290"/>
            <ac:spMk id="6" creationId="{856F185F-09EE-66CA-25B8-B24854F94912}"/>
          </ac:spMkLst>
        </pc:spChg>
        <pc:spChg chg="add mod">
          <ac:chgData name="Max Meiners" userId="f7250841-dba7-4ed7-b6c6-655e4b20640b" providerId="ADAL" clId="{327ECE0B-25A6-4975-AF04-0AA0F25C22C8}" dt="2023-11-02T16:00:11.284" v="1401"/>
          <ac:spMkLst>
            <pc:docMk/>
            <pc:sldMk cId="3097110879" sldId="290"/>
            <ac:spMk id="10" creationId="{7FB1C750-FBA3-DBA1-BF1C-2A4978DB0409}"/>
          </ac:spMkLst>
        </pc:spChg>
        <pc:spChg chg="add mod">
          <ac:chgData name="Max Meiners" userId="f7250841-dba7-4ed7-b6c6-655e4b20640b" providerId="ADAL" clId="{327ECE0B-25A6-4975-AF04-0AA0F25C22C8}" dt="2023-11-02T16:00:11.284" v="1401"/>
          <ac:spMkLst>
            <pc:docMk/>
            <pc:sldMk cId="3097110879" sldId="290"/>
            <ac:spMk id="11" creationId="{96B9FA61-9F55-9058-9502-3BEFB18BACEA}"/>
          </ac:spMkLst>
        </pc:spChg>
        <pc:spChg chg="add mod">
          <ac:chgData name="Max Meiners" userId="f7250841-dba7-4ed7-b6c6-655e4b20640b" providerId="ADAL" clId="{327ECE0B-25A6-4975-AF04-0AA0F25C22C8}" dt="2023-11-02T16:00:11.284" v="1401"/>
          <ac:spMkLst>
            <pc:docMk/>
            <pc:sldMk cId="3097110879" sldId="290"/>
            <ac:spMk id="12" creationId="{57BD2750-8139-F5EF-98D6-4B710E7BD831}"/>
          </ac:spMkLst>
        </pc:spChg>
        <pc:spChg chg="add mod">
          <ac:chgData name="Max Meiners" userId="f7250841-dba7-4ed7-b6c6-655e4b20640b" providerId="ADAL" clId="{327ECE0B-25A6-4975-AF04-0AA0F25C22C8}" dt="2023-11-02T16:05:15.057" v="1453" actId="207"/>
          <ac:spMkLst>
            <pc:docMk/>
            <pc:sldMk cId="3097110879" sldId="290"/>
            <ac:spMk id="13" creationId="{F06F2E05-8096-21AD-93FD-A5B9FD2A6C32}"/>
          </ac:spMkLst>
        </pc:spChg>
        <pc:spChg chg="add mod">
          <ac:chgData name="Max Meiners" userId="f7250841-dba7-4ed7-b6c6-655e4b20640b" providerId="ADAL" clId="{327ECE0B-25A6-4975-AF04-0AA0F25C22C8}" dt="2023-11-02T16:00:41.103" v="1405" actId="1076"/>
          <ac:spMkLst>
            <pc:docMk/>
            <pc:sldMk cId="3097110879" sldId="290"/>
            <ac:spMk id="15" creationId="{188480DB-14C8-0671-3583-BBB478507AE5}"/>
          </ac:spMkLst>
        </pc:spChg>
        <pc:spChg chg="add mod ord">
          <ac:chgData name="Max Meiners" userId="f7250841-dba7-4ed7-b6c6-655e4b20640b" providerId="ADAL" clId="{327ECE0B-25A6-4975-AF04-0AA0F25C22C8}" dt="2023-11-02T16:01:34.391" v="1420" actId="1076"/>
          <ac:spMkLst>
            <pc:docMk/>
            <pc:sldMk cId="3097110879" sldId="290"/>
            <ac:spMk id="26" creationId="{6629BF5E-2835-11FE-5FE2-782886292EA5}"/>
          </ac:spMkLst>
        </pc:spChg>
        <pc:spChg chg="add mod">
          <ac:chgData name="Max Meiners" userId="f7250841-dba7-4ed7-b6c6-655e4b20640b" providerId="ADAL" clId="{327ECE0B-25A6-4975-AF04-0AA0F25C22C8}" dt="2023-11-02T16:09:54.942" v="1472"/>
          <ac:spMkLst>
            <pc:docMk/>
            <pc:sldMk cId="3097110879" sldId="290"/>
            <ac:spMk id="28" creationId="{0862226E-3A63-6FEC-3D00-19BFDEA6CD60}"/>
          </ac:spMkLst>
        </pc:spChg>
        <pc:spChg chg="add mod">
          <ac:chgData name="Max Meiners" userId="f7250841-dba7-4ed7-b6c6-655e4b20640b" providerId="ADAL" clId="{327ECE0B-25A6-4975-AF04-0AA0F25C22C8}" dt="2023-11-02T16:10:08.190" v="1490" actId="20577"/>
          <ac:spMkLst>
            <pc:docMk/>
            <pc:sldMk cId="3097110879" sldId="290"/>
            <ac:spMk id="29" creationId="{F75C8561-A16A-6EC0-4075-D681C7F9828F}"/>
          </ac:spMkLst>
        </pc:spChg>
        <pc:spChg chg="del">
          <ac:chgData name="Max Meiners" userId="f7250841-dba7-4ed7-b6c6-655e4b20640b" providerId="ADAL" clId="{327ECE0B-25A6-4975-AF04-0AA0F25C22C8}" dt="2023-11-02T15:59:57.415" v="1398" actId="478"/>
          <ac:spMkLst>
            <pc:docMk/>
            <pc:sldMk cId="3097110879" sldId="290"/>
            <ac:spMk id="65" creationId="{9340F3C8-80A7-B523-0EAA-289D880D1618}"/>
          </ac:spMkLst>
        </pc:spChg>
        <pc:spChg chg="del">
          <ac:chgData name="Max Meiners" userId="f7250841-dba7-4ed7-b6c6-655e4b20640b" providerId="ADAL" clId="{327ECE0B-25A6-4975-AF04-0AA0F25C22C8}" dt="2023-11-02T15:59:57.415" v="1398" actId="478"/>
          <ac:spMkLst>
            <pc:docMk/>
            <pc:sldMk cId="3097110879" sldId="290"/>
            <ac:spMk id="71" creationId="{71A7F3CD-8710-D2A3-FAAF-6FDBF0C52709}"/>
          </ac:spMkLst>
        </pc:spChg>
        <pc:spChg chg="del">
          <ac:chgData name="Max Meiners" userId="f7250841-dba7-4ed7-b6c6-655e4b20640b" providerId="ADAL" clId="{327ECE0B-25A6-4975-AF04-0AA0F25C22C8}" dt="2023-11-02T15:59:57.415" v="1398" actId="478"/>
          <ac:spMkLst>
            <pc:docMk/>
            <pc:sldMk cId="3097110879" sldId="290"/>
            <ac:spMk id="72" creationId="{50DBCAD3-1B4C-BB54-F112-8CD0FDCD1ED7}"/>
          </ac:spMkLst>
        </pc:spChg>
        <pc:spChg chg="del">
          <ac:chgData name="Max Meiners" userId="f7250841-dba7-4ed7-b6c6-655e4b20640b" providerId="ADAL" clId="{327ECE0B-25A6-4975-AF04-0AA0F25C22C8}" dt="2023-11-02T15:59:57.415" v="1398" actId="478"/>
          <ac:spMkLst>
            <pc:docMk/>
            <pc:sldMk cId="3097110879" sldId="290"/>
            <ac:spMk id="73" creationId="{FD04F512-03A7-A100-BB11-473EF5BAB64D}"/>
          </ac:spMkLst>
        </pc:spChg>
        <pc:spChg chg="del">
          <ac:chgData name="Max Meiners" userId="f7250841-dba7-4ed7-b6c6-655e4b20640b" providerId="ADAL" clId="{327ECE0B-25A6-4975-AF04-0AA0F25C22C8}" dt="2023-11-02T15:59:57.415" v="1398" actId="478"/>
          <ac:spMkLst>
            <pc:docMk/>
            <pc:sldMk cId="3097110879" sldId="290"/>
            <ac:spMk id="74" creationId="{3D080585-FA93-7F9F-E1FC-0BCAD8088728}"/>
          </ac:spMkLst>
        </pc:spChg>
        <pc:picChg chg="del">
          <ac:chgData name="Max Meiners" userId="f7250841-dba7-4ed7-b6c6-655e4b20640b" providerId="ADAL" clId="{327ECE0B-25A6-4975-AF04-0AA0F25C22C8}" dt="2023-11-02T15:59:57.415" v="1398" actId="478"/>
          <ac:picMkLst>
            <pc:docMk/>
            <pc:sldMk cId="3097110879" sldId="290"/>
            <ac:picMk id="2" creationId="{407FBAEF-E5AA-DCBA-B60A-034B8DFD2050}"/>
          </ac:picMkLst>
        </pc:picChg>
        <pc:picChg chg="add mod">
          <ac:chgData name="Max Meiners" userId="f7250841-dba7-4ed7-b6c6-655e4b20640b" providerId="ADAL" clId="{327ECE0B-25A6-4975-AF04-0AA0F25C22C8}" dt="2023-11-02T16:13:16.150" v="1580"/>
          <ac:picMkLst>
            <pc:docMk/>
            <pc:sldMk cId="3097110879" sldId="290"/>
            <ac:picMk id="3" creationId="{03BA861D-087D-4B1D-5E28-CA58AB38EFE5}"/>
          </ac:picMkLst>
        </pc:picChg>
        <pc:picChg chg="del">
          <ac:chgData name="Max Meiners" userId="f7250841-dba7-4ed7-b6c6-655e4b20640b" providerId="ADAL" clId="{327ECE0B-25A6-4975-AF04-0AA0F25C22C8}" dt="2023-11-02T15:59:57.415" v="1398" actId="478"/>
          <ac:picMkLst>
            <pc:docMk/>
            <pc:sldMk cId="3097110879" sldId="290"/>
            <ac:picMk id="4" creationId="{B4CA96BF-B32C-2231-C0A5-6375A5BECC92}"/>
          </ac:picMkLst>
        </pc:picChg>
        <pc:picChg chg="add mod">
          <ac:chgData name="Max Meiners" userId="f7250841-dba7-4ed7-b6c6-655e4b20640b" providerId="ADAL" clId="{327ECE0B-25A6-4975-AF04-0AA0F25C22C8}" dt="2023-11-02T18:18:54.636" v="2256" actId="29295"/>
          <ac:picMkLst>
            <pc:docMk/>
            <pc:sldMk cId="3097110879" sldId="290"/>
            <ac:picMk id="5" creationId="{8F3EA7B8-0F11-700C-08DE-0CF98428843B}"/>
          </ac:picMkLst>
        </pc:picChg>
        <pc:picChg chg="del">
          <ac:chgData name="Max Meiners" userId="f7250841-dba7-4ed7-b6c6-655e4b20640b" providerId="ADAL" clId="{327ECE0B-25A6-4975-AF04-0AA0F25C22C8}" dt="2023-11-02T15:59:57.415" v="1398" actId="478"/>
          <ac:picMkLst>
            <pc:docMk/>
            <pc:sldMk cId="3097110879" sldId="290"/>
            <ac:picMk id="7" creationId="{6F5865BA-2863-69BB-CB75-C36902C07F0D}"/>
          </ac:picMkLst>
        </pc:picChg>
        <pc:picChg chg="del">
          <ac:chgData name="Max Meiners" userId="f7250841-dba7-4ed7-b6c6-655e4b20640b" providerId="ADAL" clId="{327ECE0B-25A6-4975-AF04-0AA0F25C22C8}" dt="2023-11-02T15:59:57.415" v="1398" actId="478"/>
          <ac:picMkLst>
            <pc:docMk/>
            <pc:sldMk cId="3097110879" sldId="290"/>
            <ac:picMk id="8" creationId="{7E1126F8-F0E8-E552-CF6B-8BEBF394B12E}"/>
          </ac:picMkLst>
        </pc:picChg>
        <pc:picChg chg="del">
          <ac:chgData name="Max Meiners" userId="f7250841-dba7-4ed7-b6c6-655e4b20640b" providerId="ADAL" clId="{327ECE0B-25A6-4975-AF04-0AA0F25C22C8}" dt="2023-11-02T15:59:57.415" v="1398" actId="478"/>
          <ac:picMkLst>
            <pc:docMk/>
            <pc:sldMk cId="3097110879" sldId="290"/>
            <ac:picMk id="9" creationId="{BFD95E5A-8758-2A7F-E1DD-28DD46FFDA66}"/>
          </ac:picMkLst>
        </pc:picChg>
        <pc:picChg chg="add mod">
          <ac:chgData name="Max Meiners" userId="f7250841-dba7-4ed7-b6c6-655e4b20640b" providerId="ADAL" clId="{327ECE0B-25A6-4975-AF04-0AA0F25C22C8}" dt="2023-11-02T16:00:11.284" v="1401"/>
          <ac:picMkLst>
            <pc:docMk/>
            <pc:sldMk cId="3097110879" sldId="290"/>
            <ac:picMk id="14" creationId="{D34F103D-1D64-E27F-0D29-2431B4AE3E29}"/>
          </ac:picMkLst>
        </pc:picChg>
        <pc:picChg chg="add mod">
          <ac:chgData name="Max Meiners" userId="f7250841-dba7-4ed7-b6c6-655e4b20640b" providerId="ADAL" clId="{327ECE0B-25A6-4975-AF04-0AA0F25C22C8}" dt="2023-11-02T16:00:11.284" v="1401"/>
          <ac:picMkLst>
            <pc:docMk/>
            <pc:sldMk cId="3097110879" sldId="290"/>
            <ac:picMk id="16" creationId="{D1CA040A-3214-8068-C6DC-056AB3EE1F59}"/>
          </ac:picMkLst>
        </pc:picChg>
        <pc:picChg chg="add mod">
          <ac:chgData name="Max Meiners" userId="f7250841-dba7-4ed7-b6c6-655e4b20640b" providerId="ADAL" clId="{327ECE0B-25A6-4975-AF04-0AA0F25C22C8}" dt="2023-11-02T16:00:11.284" v="1401"/>
          <ac:picMkLst>
            <pc:docMk/>
            <pc:sldMk cId="3097110879" sldId="290"/>
            <ac:picMk id="17" creationId="{6FDDD831-216B-F7D7-5D57-EB2BAA6A5845}"/>
          </ac:picMkLst>
        </pc:picChg>
        <pc:picChg chg="add mod">
          <ac:chgData name="Max Meiners" userId="f7250841-dba7-4ed7-b6c6-655e4b20640b" providerId="ADAL" clId="{327ECE0B-25A6-4975-AF04-0AA0F25C22C8}" dt="2023-11-02T16:00:11.284" v="1401"/>
          <ac:picMkLst>
            <pc:docMk/>
            <pc:sldMk cId="3097110879" sldId="290"/>
            <ac:picMk id="18" creationId="{6EA297B3-33D4-6323-1E1A-8DD7004E7EEF}"/>
          </ac:picMkLst>
        </pc:picChg>
        <pc:picChg chg="add mod">
          <ac:chgData name="Max Meiners" userId="f7250841-dba7-4ed7-b6c6-655e4b20640b" providerId="ADAL" clId="{327ECE0B-25A6-4975-AF04-0AA0F25C22C8}" dt="2023-11-02T16:00:11.284" v="1401"/>
          <ac:picMkLst>
            <pc:docMk/>
            <pc:sldMk cId="3097110879" sldId="290"/>
            <ac:picMk id="19" creationId="{2464C797-8618-F3E6-4CF1-741013AAB831}"/>
          </ac:picMkLst>
        </pc:picChg>
        <pc:picChg chg="add del mod">
          <ac:chgData name="Max Meiners" userId="f7250841-dba7-4ed7-b6c6-655e4b20640b" providerId="ADAL" clId="{327ECE0B-25A6-4975-AF04-0AA0F25C22C8}" dt="2023-11-02T16:12:00.351" v="1555" actId="478"/>
          <ac:picMkLst>
            <pc:docMk/>
            <pc:sldMk cId="3097110879" sldId="290"/>
            <ac:picMk id="20" creationId="{F44C046A-43B0-C372-20A4-86E0C91B8078}"/>
          </ac:picMkLst>
        </pc:picChg>
        <pc:picChg chg="add del mod">
          <ac:chgData name="Max Meiners" userId="f7250841-dba7-4ed7-b6c6-655e4b20640b" providerId="ADAL" clId="{327ECE0B-25A6-4975-AF04-0AA0F25C22C8}" dt="2023-11-02T16:11:40.271" v="1550" actId="478"/>
          <ac:picMkLst>
            <pc:docMk/>
            <pc:sldMk cId="3097110879" sldId="290"/>
            <ac:picMk id="21" creationId="{6CB5B245-9CA9-B0DD-8A34-4B6C4101E5A8}"/>
          </ac:picMkLst>
        </pc:picChg>
        <pc:picChg chg="add mod">
          <ac:chgData name="Max Meiners" userId="f7250841-dba7-4ed7-b6c6-655e4b20640b" providerId="ADAL" clId="{327ECE0B-25A6-4975-AF04-0AA0F25C22C8}" dt="2023-11-02T17:47:41.818" v="1993"/>
          <ac:picMkLst>
            <pc:docMk/>
            <pc:sldMk cId="3097110879" sldId="290"/>
            <ac:picMk id="22" creationId="{702F76FC-FBF9-44F3-C7CB-1ACE3FD68D24}"/>
          </ac:picMkLst>
        </pc:picChg>
        <pc:picChg chg="add mod">
          <ac:chgData name="Max Meiners" userId="f7250841-dba7-4ed7-b6c6-655e4b20640b" providerId="ADAL" clId="{327ECE0B-25A6-4975-AF04-0AA0F25C22C8}" dt="2023-11-02T16:00:11.284" v="1401"/>
          <ac:picMkLst>
            <pc:docMk/>
            <pc:sldMk cId="3097110879" sldId="290"/>
            <ac:picMk id="23" creationId="{A165424D-3159-5C86-1D4C-33D0BAAD2AD7}"/>
          </ac:picMkLst>
        </pc:picChg>
        <pc:picChg chg="add mod">
          <ac:chgData name="Max Meiners" userId="f7250841-dba7-4ed7-b6c6-655e4b20640b" providerId="ADAL" clId="{327ECE0B-25A6-4975-AF04-0AA0F25C22C8}" dt="2023-11-02T16:01:14.880" v="1417" actId="1076"/>
          <ac:picMkLst>
            <pc:docMk/>
            <pc:sldMk cId="3097110879" sldId="290"/>
            <ac:picMk id="24" creationId="{D0090284-79F0-E236-0755-8ABE9CC7EA8F}"/>
          </ac:picMkLst>
        </pc:picChg>
        <pc:picChg chg="add del mod">
          <ac:chgData name="Max Meiners" userId="f7250841-dba7-4ed7-b6c6-655e4b20640b" providerId="ADAL" clId="{327ECE0B-25A6-4975-AF04-0AA0F25C22C8}" dt="2023-11-02T16:12:38.633" v="1565" actId="478"/>
          <ac:picMkLst>
            <pc:docMk/>
            <pc:sldMk cId="3097110879" sldId="290"/>
            <ac:picMk id="25" creationId="{77FC2363-EF31-1F91-786F-17AC1FA65D7C}"/>
          </ac:picMkLst>
        </pc:picChg>
        <pc:picChg chg="add del mod">
          <ac:chgData name="Max Meiners" userId="f7250841-dba7-4ed7-b6c6-655e4b20640b" providerId="ADAL" clId="{327ECE0B-25A6-4975-AF04-0AA0F25C22C8}" dt="2023-11-02T16:13:15.778" v="1579" actId="478"/>
          <ac:picMkLst>
            <pc:docMk/>
            <pc:sldMk cId="3097110879" sldId="290"/>
            <ac:picMk id="27" creationId="{AE996D6D-DC2C-B562-ECCF-7307B5D11765}"/>
          </ac:picMkLst>
        </pc:picChg>
        <pc:picChg chg="add mod">
          <ac:chgData name="Max Meiners" userId="f7250841-dba7-4ed7-b6c6-655e4b20640b" providerId="ADAL" clId="{327ECE0B-25A6-4975-AF04-0AA0F25C22C8}" dt="2023-11-02T16:11:40.654" v="1551"/>
          <ac:picMkLst>
            <pc:docMk/>
            <pc:sldMk cId="3097110879" sldId="290"/>
            <ac:picMk id="30" creationId="{3DFC6DAD-0217-AE50-15E3-8850693FA682}"/>
          </ac:picMkLst>
        </pc:picChg>
        <pc:picChg chg="add mod">
          <ac:chgData name="Max Meiners" userId="f7250841-dba7-4ed7-b6c6-655e4b20640b" providerId="ADAL" clId="{327ECE0B-25A6-4975-AF04-0AA0F25C22C8}" dt="2023-11-02T16:12:00.709" v="1556"/>
          <ac:picMkLst>
            <pc:docMk/>
            <pc:sldMk cId="3097110879" sldId="290"/>
            <ac:picMk id="31" creationId="{3E71E142-A736-61F4-07CA-FD8B085BCC52}"/>
          </ac:picMkLst>
        </pc:picChg>
        <pc:picChg chg="add mod">
          <ac:chgData name="Max Meiners" userId="f7250841-dba7-4ed7-b6c6-655e4b20640b" providerId="ADAL" clId="{327ECE0B-25A6-4975-AF04-0AA0F25C22C8}" dt="2023-11-02T16:12:39.055" v="1566"/>
          <ac:picMkLst>
            <pc:docMk/>
            <pc:sldMk cId="3097110879" sldId="290"/>
            <ac:picMk id="32" creationId="{630D2A7D-CBFB-80D1-6788-107F41276F06}"/>
          </ac:picMkLst>
        </pc:picChg>
        <pc:picChg chg="del">
          <ac:chgData name="Max Meiners" userId="f7250841-dba7-4ed7-b6c6-655e4b20640b" providerId="ADAL" clId="{327ECE0B-25A6-4975-AF04-0AA0F25C22C8}" dt="2023-11-02T15:59:57.415" v="1398" actId="478"/>
          <ac:picMkLst>
            <pc:docMk/>
            <pc:sldMk cId="3097110879" sldId="290"/>
            <ac:picMk id="62" creationId="{2A6B1550-823B-FEF2-A457-A888DB518A05}"/>
          </ac:picMkLst>
        </pc:picChg>
        <pc:picChg chg="del">
          <ac:chgData name="Max Meiners" userId="f7250841-dba7-4ed7-b6c6-655e4b20640b" providerId="ADAL" clId="{327ECE0B-25A6-4975-AF04-0AA0F25C22C8}" dt="2023-11-02T15:59:57.415" v="1398" actId="478"/>
          <ac:picMkLst>
            <pc:docMk/>
            <pc:sldMk cId="3097110879" sldId="290"/>
            <ac:picMk id="63" creationId="{D30546C2-141D-9159-1002-4DC3D2F21F6E}"/>
          </ac:picMkLst>
        </pc:picChg>
        <pc:picChg chg="del">
          <ac:chgData name="Max Meiners" userId="f7250841-dba7-4ed7-b6c6-655e4b20640b" providerId="ADAL" clId="{327ECE0B-25A6-4975-AF04-0AA0F25C22C8}" dt="2023-11-02T15:59:57.415" v="1398" actId="478"/>
          <ac:picMkLst>
            <pc:docMk/>
            <pc:sldMk cId="3097110879" sldId="290"/>
            <ac:picMk id="64" creationId="{01635193-2328-43D0-3F6D-87B96ACA62FC}"/>
          </ac:picMkLst>
        </pc:picChg>
      </pc:sldChg>
      <pc:sldChg chg="addSp delSp modSp add mod modTransition">
        <pc:chgData name="Max Meiners" userId="f7250841-dba7-4ed7-b6c6-655e4b20640b" providerId="ADAL" clId="{327ECE0B-25A6-4975-AF04-0AA0F25C22C8}" dt="2023-11-02T18:19:08.612" v="2259" actId="29295"/>
        <pc:sldMkLst>
          <pc:docMk/>
          <pc:sldMk cId="412011022" sldId="291"/>
        </pc:sldMkLst>
        <pc:spChg chg="del">
          <ac:chgData name="Max Meiners" userId="f7250841-dba7-4ed7-b6c6-655e4b20640b" providerId="ADAL" clId="{327ECE0B-25A6-4975-AF04-0AA0F25C22C8}" dt="2023-11-02T16:00:00.516" v="1399" actId="478"/>
          <ac:spMkLst>
            <pc:docMk/>
            <pc:sldMk cId="412011022" sldId="291"/>
            <ac:spMk id="3" creationId="{DE2F6C9E-9197-7463-3465-6C67626CE91F}"/>
          </ac:spMkLst>
        </pc:spChg>
        <pc:spChg chg="add mod">
          <ac:chgData name="Max Meiners" userId="f7250841-dba7-4ed7-b6c6-655e4b20640b" providerId="ADAL" clId="{327ECE0B-25A6-4975-AF04-0AA0F25C22C8}" dt="2023-11-02T16:00:14.038" v="1402"/>
          <ac:spMkLst>
            <pc:docMk/>
            <pc:sldMk cId="412011022" sldId="291"/>
            <ac:spMk id="6" creationId="{71CBFF35-74DF-6FFD-7CF4-07AA08C08F4D}"/>
          </ac:spMkLst>
        </pc:spChg>
        <pc:spChg chg="add mod">
          <ac:chgData name="Max Meiners" userId="f7250841-dba7-4ed7-b6c6-655e4b20640b" providerId="ADAL" clId="{327ECE0B-25A6-4975-AF04-0AA0F25C22C8}" dt="2023-11-02T16:00:14.038" v="1402"/>
          <ac:spMkLst>
            <pc:docMk/>
            <pc:sldMk cId="412011022" sldId="291"/>
            <ac:spMk id="10" creationId="{AFD9ACC9-0056-1D2A-F9FC-C4072FDA4EAE}"/>
          </ac:spMkLst>
        </pc:spChg>
        <pc:spChg chg="add mod">
          <ac:chgData name="Max Meiners" userId="f7250841-dba7-4ed7-b6c6-655e4b20640b" providerId="ADAL" clId="{327ECE0B-25A6-4975-AF04-0AA0F25C22C8}" dt="2023-11-02T16:00:14.038" v="1402"/>
          <ac:spMkLst>
            <pc:docMk/>
            <pc:sldMk cId="412011022" sldId="291"/>
            <ac:spMk id="11" creationId="{F9B85050-E0B5-CE75-831E-45E3C1970D9B}"/>
          </ac:spMkLst>
        </pc:spChg>
        <pc:spChg chg="add mod">
          <ac:chgData name="Max Meiners" userId="f7250841-dba7-4ed7-b6c6-655e4b20640b" providerId="ADAL" clId="{327ECE0B-25A6-4975-AF04-0AA0F25C22C8}" dt="2023-11-02T16:00:14.038" v="1402"/>
          <ac:spMkLst>
            <pc:docMk/>
            <pc:sldMk cId="412011022" sldId="291"/>
            <ac:spMk id="12" creationId="{CD220469-3A1D-DC32-9DCA-CE7AE711AFD2}"/>
          </ac:spMkLst>
        </pc:spChg>
        <pc:spChg chg="add mod">
          <ac:chgData name="Max Meiners" userId="f7250841-dba7-4ed7-b6c6-655e4b20640b" providerId="ADAL" clId="{327ECE0B-25A6-4975-AF04-0AA0F25C22C8}" dt="2023-11-02T16:05:06.328" v="1451" actId="207"/>
          <ac:spMkLst>
            <pc:docMk/>
            <pc:sldMk cId="412011022" sldId="291"/>
            <ac:spMk id="13" creationId="{6982E748-580F-B72D-CBC8-498997B7A465}"/>
          </ac:spMkLst>
        </pc:spChg>
        <pc:spChg chg="add mod">
          <ac:chgData name="Max Meiners" userId="f7250841-dba7-4ed7-b6c6-655e4b20640b" providerId="ADAL" clId="{327ECE0B-25A6-4975-AF04-0AA0F25C22C8}" dt="2023-11-02T16:02:01.271" v="1424" actId="1076"/>
          <ac:spMkLst>
            <pc:docMk/>
            <pc:sldMk cId="412011022" sldId="291"/>
            <ac:spMk id="15" creationId="{7CE25225-CA5A-4802-17D5-D9E286E9196B}"/>
          </ac:spMkLst>
        </pc:spChg>
        <pc:spChg chg="add mod">
          <ac:chgData name="Max Meiners" userId="f7250841-dba7-4ed7-b6c6-655e4b20640b" providerId="ADAL" clId="{327ECE0B-25A6-4975-AF04-0AA0F25C22C8}" dt="2023-11-02T16:09:58.448" v="1474"/>
          <ac:spMkLst>
            <pc:docMk/>
            <pc:sldMk cId="412011022" sldId="291"/>
            <ac:spMk id="26" creationId="{71DB91F8-1FC6-E68B-2B07-1D702AF9E9FC}"/>
          </ac:spMkLst>
        </pc:spChg>
        <pc:spChg chg="add mod">
          <ac:chgData name="Max Meiners" userId="f7250841-dba7-4ed7-b6c6-655e4b20640b" providerId="ADAL" clId="{327ECE0B-25A6-4975-AF04-0AA0F25C22C8}" dt="2023-11-02T16:10:26.359" v="1522" actId="14100"/>
          <ac:spMkLst>
            <pc:docMk/>
            <pc:sldMk cId="412011022" sldId="291"/>
            <ac:spMk id="27" creationId="{05204DF1-D9FF-D3A1-4184-DD8F9AE6876E}"/>
          </ac:spMkLst>
        </pc:spChg>
        <pc:spChg chg="add mod">
          <ac:chgData name="Max Meiners" userId="f7250841-dba7-4ed7-b6c6-655e4b20640b" providerId="ADAL" clId="{327ECE0B-25A6-4975-AF04-0AA0F25C22C8}" dt="2023-11-02T16:17:25.743" v="1632" actId="20577"/>
          <ac:spMkLst>
            <pc:docMk/>
            <pc:sldMk cId="412011022" sldId="291"/>
            <ac:spMk id="31" creationId="{08B9CB44-2822-1448-86A1-DF07D4AFCB77}"/>
          </ac:spMkLst>
        </pc:spChg>
        <pc:spChg chg="del">
          <ac:chgData name="Max Meiners" userId="f7250841-dba7-4ed7-b6c6-655e4b20640b" providerId="ADAL" clId="{327ECE0B-25A6-4975-AF04-0AA0F25C22C8}" dt="2023-11-02T16:00:00.516" v="1399" actId="478"/>
          <ac:spMkLst>
            <pc:docMk/>
            <pc:sldMk cId="412011022" sldId="291"/>
            <ac:spMk id="65" creationId="{9340F3C8-80A7-B523-0EAA-289D880D1618}"/>
          </ac:spMkLst>
        </pc:spChg>
        <pc:spChg chg="del">
          <ac:chgData name="Max Meiners" userId="f7250841-dba7-4ed7-b6c6-655e4b20640b" providerId="ADAL" clId="{327ECE0B-25A6-4975-AF04-0AA0F25C22C8}" dt="2023-11-02T16:00:00.516" v="1399" actId="478"/>
          <ac:spMkLst>
            <pc:docMk/>
            <pc:sldMk cId="412011022" sldId="291"/>
            <ac:spMk id="71" creationId="{71A7F3CD-8710-D2A3-FAAF-6FDBF0C52709}"/>
          </ac:spMkLst>
        </pc:spChg>
        <pc:spChg chg="del">
          <ac:chgData name="Max Meiners" userId="f7250841-dba7-4ed7-b6c6-655e4b20640b" providerId="ADAL" clId="{327ECE0B-25A6-4975-AF04-0AA0F25C22C8}" dt="2023-11-02T16:00:00.516" v="1399" actId="478"/>
          <ac:spMkLst>
            <pc:docMk/>
            <pc:sldMk cId="412011022" sldId="291"/>
            <ac:spMk id="72" creationId="{50DBCAD3-1B4C-BB54-F112-8CD0FDCD1ED7}"/>
          </ac:spMkLst>
        </pc:spChg>
        <pc:spChg chg="del">
          <ac:chgData name="Max Meiners" userId="f7250841-dba7-4ed7-b6c6-655e4b20640b" providerId="ADAL" clId="{327ECE0B-25A6-4975-AF04-0AA0F25C22C8}" dt="2023-11-02T16:00:00.516" v="1399" actId="478"/>
          <ac:spMkLst>
            <pc:docMk/>
            <pc:sldMk cId="412011022" sldId="291"/>
            <ac:spMk id="73" creationId="{FD04F512-03A7-A100-BB11-473EF5BAB64D}"/>
          </ac:spMkLst>
        </pc:spChg>
        <pc:spChg chg="del">
          <ac:chgData name="Max Meiners" userId="f7250841-dba7-4ed7-b6c6-655e4b20640b" providerId="ADAL" clId="{327ECE0B-25A6-4975-AF04-0AA0F25C22C8}" dt="2023-11-02T16:00:00.516" v="1399" actId="478"/>
          <ac:spMkLst>
            <pc:docMk/>
            <pc:sldMk cId="412011022" sldId="291"/>
            <ac:spMk id="74" creationId="{3D080585-FA93-7F9F-E1FC-0BCAD8088728}"/>
          </ac:spMkLst>
        </pc:spChg>
        <pc:picChg chg="del">
          <ac:chgData name="Max Meiners" userId="f7250841-dba7-4ed7-b6c6-655e4b20640b" providerId="ADAL" clId="{327ECE0B-25A6-4975-AF04-0AA0F25C22C8}" dt="2023-11-02T16:00:00.516" v="1399" actId="478"/>
          <ac:picMkLst>
            <pc:docMk/>
            <pc:sldMk cId="412011022" sldId="291"/>
            <ac:picMk id="2" creationId="{407FBAEF-E5AA-DCBA-B60A-034B8DFD2050}"/>
          </ac:picMkLst>
        </pc:picChg>
        <pc:picChg chg="del">
          <ac:chgData name="Max Meiners" userId="f7250841-dba7-4ed7-b6c6-655e4b20640b" providerId="ADAL" clId="{327ECE0B-25A6-4975-AF04-0AA0F25C22C8}" dt="2023-11-02T16:00:00.516" v="1399" actId="478"/>
          <ac:picMkLst>
            <pc:docMk/>
            <pc:sldMk cId="412011022" sldId="291"/>
            <ac:picMk id="4" creationId="{B4CA96BF-B32C-2231-C0A5-6375A5BECC92}"/>
          </ac:picMkLst>
        </pc:picChg>
        <pc:picChg chg="add mod">
          <ac:chgData name="Max Meiners" userId="f7250841-dba7-4ed7-b6c6-655e4b20640b" providerId="ADAL" clId="{327ECE0B-25A6-4975-AF04-0AA0F25C22C8}" dt="2023-11-02T18:19:08.612" v="2259" actId="29295"/>
          <ac:picMkLst>
            <pc:docMk/>
            <pc:sldMk cId="412011022" sldId="291"/>
            <ac:picMk id="5" creationId="{F014200B-CDF8-65D2-B097-33B94157D1DE}"/>
          </ac:picMkLst>
        </pc:picChg>
        <pc:picChg chg="del">
          <ac:chgData name="Max Meiners" userId="f7250841-dba7-4ed7-b6c6-655e4b20640b" providerId="ADAL" clId="{327ECE0B-25A6-4975-AF04-0AA0F25C22C8}" dt="2023-11-02T16:00:00.516" v="1399" actId="478"/>
          <ac:picMkLst>
            <pc:docMk/>
            <pc:sldMk cId="412011022" sldId="291"/>
            <ac:picMk id="7" creationId="{6F5865BA-2863-69BB-CB75-C36902C07F0D}"/>
          </ac:picMkLst>
        </pc:picChg>
        <pc:picChg chg="del">
          <ac:chgData name="Max Meiners" userId="f7250841-dba7-4ed7-b6c6-655e4b20640b" providerId="ADAL" clId="{327ECE0B-25A6-4975-AF04-0AA0F25C22C8}" dt="2023-11-02T16:00:00.516" v="1399" actId="478"/>
          <ac:picMkLst>
            <pc:docMk/>
            <pc:sldMk cId="412011022" sldId="291"/>
            <ac:picMk id="8" creationId="{7E1126F8-F0E8-E552-CF6B-8BEBF394B12E}"/>
          </ac:picMkLst>
        </pc:picChg>
        <pc:picChg chg="del">
          <ac:chgData name="Max Meiners" userId="f7250841-dba7-4ed7-b6c6-655e4b20640b" providerId="ADAL" clId="{327ECE0B-25A6-4975-AF04-0AA0F25C22C8}" dt="2023-11-02T16:00:00.516" v="1399" actId="478"/>
          <ac:picMkLst>
            <pc:docMk/>
            <pc:sldMk cId="412011022" sldId="291"/>
            <ac:picMk id="9" creationId="{BFD95E5A-8758-2A7F-E1DD-28DD46FFDA66}"/>
          </ac:picMkLst>
        </pc:picChg>
        <pc:picChg chg="add mod">
          <ac:chgData name="Max Meiners" userId="f7250841-dba7-4ed7-b6c6-655e4b20640b" providerId="ADAL" clId="{327ECE0B-25A6-4975-AF04-0AA0F25C22C8}" dt="2023-11-02T16:00:14.038" v="1402"/>
          <ac:picMkLst>
            <pc:docMk/>
            <pc:sldMk cId="412011022" sldId="291"/>
            <ac:picMk id="14" creationId="{903CD4F9-774E-E347-EBDF-CD0065E7852C}"/>
          </ac:picMkLst>
        </pc:picChg>
        <pc:picChg chg="add mod">
          <ac:chgData name="Max Meiners" userId="f7250841-dba7-4ed7-b6c6-655e4b20640b" providerId="ADAL" clId="{327ECE0B-25A6-4975-AF04-0AA0F25C22C8}" dt="2023-11-02T16:00:14.038" v="1402"/>
          <ac:picMkLst>
            <pc:docMk/>
            <pc:sldMk cId="412011022" sldId="291"/>
            <ac:picMk id="16" creationId="{0B659A3D-27F0-1911-2BFF-9BF9E9024D5E}"/>
          </ac:picMkLst>
        </pc:picChg>
        <pc:picChg chg="add mod">
          <ac:chgData name="Max Meiners" userId="f7250841-dba7-4ed7-b6c6-655e4b20640b" providerId="ADAL" clId="{327ECE0B-25A6-4975-AF04-0AA0F25C22C8}" dt="2023-11-02T16:00:14.038" v="1402"/>
          <ac:picMkLst>
            <pc:docMk/>
            <pc:sldMk cId="412011022" sldId="291"/>
            <ac:picMk id="17" creationId="{1DDA8107-E75C-A244-E1B5-82AE7F8B9AB4}"/>
          </ac:picMkLst>
        </pc:picChg>
        <pc:picChg chg="add mod">
          <ac:chgData name="Max Meiners" userId="f7250841-dba7-4ed7-b6c6-655e4b20640b" providerId="ADAL" clId="{327ECE0B-25A6-4975-AF04-0AA0F25C22C8}" dt="2023-11-02T16:00:14.038" v="1402"/>
          <ac:picMkLst>
            <pc:docMk/>
            <pc:sldMk cId="412011022" sldId="291"/>
            <ac:picMk id="18" creationId="{7F0126D6-9362-5EBA-2E59-8A794BE4A60A}"/>
          </ac:picMkLst>
        </pc:picChg>
        <pc:picChg chg="add mod">
          <ac:chgData name="Max Meiners" userId="f7250841-dba7-4ed7-b6c6-655e4b20640b" providerId="ADAL" clId="{327ECE0B-25A6-4975-AF04-0AA0F25C22C8}" dt="2023-11-02T16:00:14.038" v="1402"/>
          <ac:picMkLst>
            <pc:docMk/>
            <pc:sldMk cId="412011022" sldId="291"/>
            <ac:picMk id="19" creationId="{50EE62E6-4E3F-86E1-49B9-D5025A04AB68}"/>
          </ac:picMkLst>
        </pc:picChg>
        <pc:picChg chg="add mod">
          <ac:chgData name="Max Meiners" userId="f7250841-dba7-4ed7-b6c6-655e4b20640b" providerId="ADAL" clId="{327ECE0B-25A6-4975-AF04-0AA0F25C22C8}" dt="2023-11-02T16:04:18.741" v="1443"/>
          <ac:picMkLst>
            <pc:docMk/>
            <pc:sldMk cId="412011022" sldId="291"/>
            <ac:picMk id="20" creationId="{29978140-B5F3-CA48-7900-96D5AEF28FAA}"/>
          </ac:picMkLst>
        </pc:picChg>
        <pc:picChg chg="add mod">
          <ac:chgData name="Max Meiners" userId="f7250841-dba7-4ed7-b6c6-655e4b20640b" providerId="ADAL" clId="{327ECE0B-25A6-4975-AF04-0AA0F25C22C8}" dt="2023-11-02T16:04:21.565" v="1444"/>
          <ac:picMkLst>
            <pc:docMk/>
            <pc:sldMk cId="412011022" sldId="291"/>
            <ac:picMk id="21" creationId="{0AF96DFA-F07A-FC73-7226-93C33651CC22}"/>
          </ac:picMkLst>
        </pc:picChg>
        <pc:picChg chg="add del mod">
          <ac:chgData name="Max Meiners" userId="f7250841-dba7-4ed7-b6c6-655e4b20640b" providerId="ADAL" clId="{327ECE0B-25A6-4975-AF04-0AA0F25C22C8}" dt="2023-11-02T16:13:00.655" v="1571" actId="478"/>
          <ac:picMkLst>
            <pc:docMk/>
            <pc:sldMk cId="412011022" sldId="291"/>
            <ac:picMk id="22" creationId="{BFDAAB23-E0CF-9160-5FB4-9A4A1623B099}"/>
          </ac:picMkLst>
        </pc:picChg>
        <pc:picChg chg="add mod">
          <ac:chgData name="Max Meiners" userId="f7250841-dba7-4ed7-b6c6-655e4b20640b" providerId="ADAL" clId="{327ECE0B-25A6-4975-AF04-0AA0F25C22C8}" dt="2023-11-02T16:00:14.038" v="1402"/>
          <ac:picMkLst>
            <pc:docMk/>
            <pc:sldMk cId="412011022" sldId="291"/>
            <ac:picMk id="23" creationId="{00D5147B-CC2B-8A58-A50F-DEE5BC1B22A2}"/>
          </ac:picMkLst>
        </pc:picChg>
        <pc:picChg chg="add del mod">
          <ac:chgData name="Max Meiners" userId="f7250841-dba7-4ed7-b6c6-655e4b20640b" providerId="ADAL" clId="{327ECE0B-25A6-4975-AF04-0AA0F25C22C8}" dt="2023-11-02T16:13:09.056" v="1575" actId="478"/>
          <ac:picMkLst>
            <pc:docMk/>
            <pc:sldMk cId="412011022" sldId="291"/>
            <ac:picMk id="24" creationId="{43AC4400-128E-253A-F7F7-5ADFEBF01691}"/>
          </ac:picMkLst>
        </pc:picChg>
        <pc:picChg chg="add del mod">
          <ac:chgData name="Max Meiners" userId="f7250841-dba7-4ed7-b6c6-655e4b20640b" providerId="ADAL" clId="{327ECE0B-25A6-4975-AF04-0AA0F25C22C8}" dt="2023-11-02T16:12:32.311" v="1563" actId="478"/>
          <ac:picMkLst>
            <pc:docMk/>
            <pc:sldMk cId="412011022" sldId="291"/>
            <ac:picMk id="25" creationId="{E9D4642E-0EC6-162F-D8FB-A297DD44C9F1}"/>
          </ac:picMkLst>
        </pc:picChg>
        <pc:picChg chg="add mod">
          <ac:chgData name="Max Meiners" userId="f7250841-dba7-4ed7-b6c6-655e4b20640b" providerId="ADAL" clId="{327ECE0B-25A6-4975-AF04-0AA0F25C22C8}" dt="2023-11-02T16:12:32.719" v="1564"/>
          <ac:picMkLst>
            <pc:docMk/>
            <pc:sldMk cId="412011022" sldId="291"/>
            <ac:picMk id="28" creationId="{4D96B00A-B442-B981-3C60-FB6EB8737776}"/>
          </ac:picMkLst>
        </pc:picChg>
        <pc:picChg chg="add mod">
          <ac:chgData name="Max Meiners" userId="f7250841-dba7-4ed7-b6c6-655e4b20640b" providerId="ADAL" clId="{327ECE0B-25A6-4975-AF04-0AA0F25C22C8}" dt="2023-11-02T16:13:00.991" v="1572"/>
          <ac:picMkLst>
            <pc:docMk/>
            <pc:sldMk cId="412011022" sldId="291"/>
            <ac:picMk id="29" creationId="{AC1E74A1-F4BD-3BD2-889D-0EDEAA1E712D}"/>
          </ac:picMkLst>
        </pc:picChg>
        <pc:picChg chg="add mod">
          <ac:chgData name="Max Meiners" userId="f7250841-dba7-4ed7-b6c6-655e4b20640b" providerId="ADAL" clId="{327ECE0B-25A6-4975-AF04-0AA0F25C22C8}" dt="2023-11-02T16:13:09.321" v="1576"/>
          <ac:picMkLst>
            <pc:docMk/>
            <pc:sldMk cId="412011022" sldId="291"/>
            <ac:picMk id="30" creationId="{D7737AC0-BDB7-EC96-E584-366CC9AE1875}"/>
          </ac:picMkLst>
        </pc:picChg>
        <pc:picChg chg="del">
          <ac:chgData name="Max Meiners" userId="f7250841-dba7-4ed7-b6c6-655e4b20640b" providerId="ADAL" clId="{327ECE0B-25A6-4975-AF04-0AA0F25C22C8}" dt="2023-11-02T16:00:00.516" v="1399" actId="478"/>
          <ac:picMkLst>
            <pc:docMk/>
            <pc:sldMk cId="412011022" sldId="291"/>
            <ac:picMk id="62" creationId="{2A6B1550-823B-FEF2-A457-A888DB518A05}"/>
          </ac:picMkLst>
        </pc:picChg>
        <pc:picChg chg="del">
          <ac:chgData name="Max Meiners" userId="f7250841-dba7-4ed7-b6c6-655e4b20640b" providerId="ADAL" clId="{327ECE0B-25A6-4975-AF04-0AA0F25C22C8}" dt="2023-11-02T16:00:00.516" v="1399" actId="478"/>
          <ac:picMkLst>
            <pc:docMk/>
            <pc:sldMk cId="412011022" sldId="291"/>
            <ac:picMk id="63" creationId="{D30546C2-141D-9159-1002-4DC3D2F21F6E}"/>
          </ac:picMkLst>
        </pc:picChg>
        <pc:picChg chg="del">
          <ac:chgData name="Max Meiners" userId="f7250841-dba7-4ed7-b6c6-655e4b20640b" providerId="ADAL" clId="{327ECE0B-25A6-4975-AF04-0AA0F25C22C8}" dt="2023-11-02T16:00:00.516" v="1399" actId="478"/>
          <ac:picMkLst>
            <pc:docMk/>
            <pc:sldMk cId="412011022" sldId="291"/>
            <ac:picMk id="64" creationId="{01635193-2328-43D0-3F6D-87B96ACA62FC}"/>
          </ac:picMkLst>
        </pc:picChg>
      </pc:sldChg>
      <pc:sldChg chg="addSp delSp modSp add mod modTransition">
        <pc:chgData name="Max Meiners" userId="f7250841-dba7-4ed7-b6c6-655e4b20640b" providerId="ADAL" clId="{327ECE0B-25A6-4975-AF04-0AA0F25C22C8}" dt="2023-11-02T18:39:52.736" v="2396" actId="1076"/>
        <pc:sldMkLst>
          <pc:docMk/>
          <pc:sldMk cId="4129398398" sldId="292"/>
        </pc:sldMkLst>
        <pc:spChg chg="del mod">
          <ac:chgData name="Max Meiners" userId="f7250841-dba7-4ed7-b6c6-655e4b20640b" providerId="ADAL" clId="{327ECE0B-25A6-4975-AF04-0AA0F25C22C8}" dt="2023-11-02T16:18:40.111" v="1696" actId="478"/>
          <ac:spMkLst>
            <pc:docMk/>
            <pc:sldMk cId="4129398398" sldId="292"/>
            <ac:spMk id="2" creationId="{6F00AEE8-3EF2-2EB8-F0EE-2795DD6F19C0}"/>
          </ac:spMkLst>
        </pc:spChg>
        <pc:spChg chg="add mod">
          <ac:chgData name="Max Meiners" userId="f7250841-dba7-4ed7-b6c6-655e4b20640b" providerId="ADAL" clId="{327ECE0B-25A6-4975-AF04-0AA0F25C22C8}" dt="2023-11-02T16:18:42.175" v="1697"/>
          <ac:spMkLst>
            <pc:docMk/>
            <pc:sldMk cId="4129398398" sldId="292"/>
            <ac:spMk id="3" creationId="{B8B32C7C-022C-D177-809B-1F276CFCF957}"/>
          </ac:spMkLst>
        </pc:spChg>
        <pc:spChg chg="del">
          <ac:chgData name="Max Meiners" userId="f7250841-dba7-4ed7-b6c6-655e4b20640b" providerId="ADAL" clId="{327ECE0B-25A6-4975-AF04-0AA0F25C22C8}" dt="2023-11-02T16:00:03.447" v="1400" actId="478"/>
          <ac:spMkLst>
            <pc:docMk/>
            <pc:sldMk cId="4129398398" sldId="292"/>
            <ac:spMk id="3" creationId="{DE2F6C9E-9197-7463-3465-6C67626CE91F}"/>
          </ac:spMkLst>
        </pc:spChg>
        <pc:spChg chg="add mod">
          <ac:chgData name="Max Meiners" userId="f7250841-dba7-4ed7-b6c6-655e4b20640b" providerId="ADAL" clId="{327ECE0B-25A6-4975-AF04-0AA0F25C22C8}" dt="2023-11-02T16:00:16.606" v="1403"/>
          <ac:spMkLst>
            <pc:docMk/>
            <pc:sldMk cId="4129398398" sldId="292"/>
            <ac:spMk id="6" creationId="{5BAE9A13-4E8D-B085-64A3-3189D8082974}"/>
          </ac:spMkLst>
        </pc:spChg>
        <pc:spChg chg="add mod">
          <ac:chgData name="Max Meiners" userId="f7250841-dba7-4ed7-b6c6-655e4b20640b" providerId="ADAL" clId="{327ECE0B-25A6-4975-AF04-0AA0F25C22C8}" dt="2023-11-02T16:00:16.606" v="1403"/>
          <ac:spMkLst>
            <pc:docMk/>
            <pc:sldMk cId="4129398398" sldId="292"/>
            <ac:spMk id="10" creationId="{5A2AB4F5-CBC5-D0F2-F026-252EFB02E54F}"/>
          </ac:spMkLst>
        </pc:spChg>
        <pc:spChg chg="add mod">
          <ac:chgData name="Max Meiners" userId="f7250841-dba7-4ed7-b6c6-655e4b20640b" providerId="ADAL" clId="{327ECE0B-25A6-4975-AF04-0AA0F25C22C8}" dt="2023-11-02T16:00:16.606" v="1403"/>
          <ac:spMkLst>
            <pc:docMk/>
            <pc:sldMk cId="4129398398" sldId="292"/>
            <ac:spMk id="11" creationId="{A01A368A-2EE8-E319-E0E2-64365129F8DD}"/>
          </ac:spMkLst>
        </pc:spChg>
        <pc:spChg chg="add mod">
          <ac:chgData name="Max Meiners" userId="f7250841-dba7-4ed7-b6c6-655e4b20640b" providerId="ADAL" clId="{327ECE0B-25A6-4975-AF04-0AA0F25C22C8}" dt="2023-11-02T16:00:16.606" v="1403"/>
          <ac:spMkLst>
            <pc:docMk/>
            <pc:sldMk cId="4129398398" sldId="292"/>
            <ac:spMk id="12" creationId="{4FF19956-9587-9FE6-8130-2AF15F6921F0}"/>
          </ac:spMkLst>
        </pc:spChg>
        <pc:spChg chg="add mod">
          <ac:chgData name="Max Meiners" userId="f7250841-dba7-4ed7-b6c6-655e4b20640b" providerId="ADAL" clId="{327ECE0B-25A6-4975-AF04-0AA0F25C22C8}" dt="2023-11-02T18:39:52.736" v="2396" actId="1076"/>
          <ac:spMkLst>
            <pc:docMk/>
            <pc:sldMk cId="4129398398" sldId="292"/>
            <ac:spMk id="13" creationId="{6CFA4268-2683-9B96-5A75-277EB228C484}"/>
          </ac:spMkLst>
        </pc:spChg>
        <pc:spChg chg="add mod">
          <ac:chgData name="Max Meiners" userId="f7250841-dba7-4ed7-b6c6-655e4b20640b" providerId="ADAL" clId="{327ECE0B-25A6-4975-AF04-0AA0F25C22C8}" dt="2023-11-02T16:02:22.255" v="1428" actId="1076"/>
          <ac:spMkLst>
            <pc:docMk/>
            <pc:sldMk cId="4129398398" sldId="292"/>
            <ac:spMk id="15" creationId="{0F79F550-A6CD-FF33-6AD4-97BDA42CECAE}"/>
          </ac:spMkLst>
        </pc:spChg>
        <pc:spChg chg="add mod">
          <ac:chgData name="Max Meiners" userId="f7250841-dba7-4ed7-b6c6-655e4b20640b" providerId="ADAL" clId="{327ECE0B-25A6-4975-AF04-0AA0F25C22C8}" dt="2023-11-02T16:10:01.309" v="1475"/>
          <ac:spMkLst>
            <pc:docMk/>
            <pc:sldMk cId="4129398398" sldId="292"/>
            <ac:spMk id="26" creationId="{B4FC5BAA-AD3F-D3A7-3FAE-12D7F4162493}"/>
          </ac:spMkLst>
        </pc:spChg>
        <pc:spChg chg="add mod">
          <ac:chgData name="Max Meiners" userId="f7250841-dba7-4ed7-b6c6-655e4b20640b" providerId="ADAL" clId="{327ECE0B-25A6-4975-AF04-0AA0F25C22C8}" dt="2023-11-02T16:10:37.799" v="1547" actId="14100"/>
          <ac:spMkLst>
            <pc:docMk/>
            <pc:sldMk cId="4129398398" sldId="292"/>
            <ac:spMk id="27" creationId="{52125D5B-135C-D240-21A7-8FA9CA37D376}"/>
          </ac:spMkLst>
        </pc:spChg>
        <pc:spChg chg="del">
          <ac:chgData name="Max Meiners" userId="f7250841-dba7-4ed7-b6c6-655e4b20640b" providerId="ADAL" clId="{327ECE0B-25A6-4975-AF04-0AA0F25C22C8}" dt="2023-11-02T16:00:03.447" v="1400" actId="478"/>
          <ac:spMkLst>
            <pc:docMk/>
            <pc:sldMk cId="4129398398" sldId="292"/>
            <ac:spMk id="65" creationId="{9340F3C8-80A7-B523-0EAA-289D880D1618}"/>
          </ac:spMkLst>
        </pc:spChg>
        <pc:spChg chg="del">
          <ac:chgData name="Max Meiners" userId="f7250841-dba7-4ed7-b6c6-655e4b20640b" providerId="ADAL" clId="{327ECE0B-25A6-4975-AF04-0AA0F25C22C8}" dt="2023-11-02T16:00:03.447" v="1400" actId="478"/>
          <ac:spMkLst>
            <pc:docMk/>
            <pc:sldMk cId="4129398398" sldId="292"/>
            <ac:spMk id="71" creationId="{71A7F3CD-8710-D2A3-FAAF-6FDBF0C52709}"/>
          </ac:spMkLst>
        </pc:spChg>
        <pc:spChg chg="del">
          <ac:chgData name="Max Meiners" userId="f7250841-dba7-4ed7-b6c6-655e4b20640b" providerId="ADAL" clId="{327ECE0B-25A6-4975-AF04-0AA0F25C22C8}" dt="2023-11-02T16:00:03.447" v="1400" actId="478"/>
          <ac:spMkLst>
            <pc:docMk/>
            <pc:sldMk cId="4129398398" sldId="292"/>
            <ac:spMk id="72" creationId="{50DBCAD3-1B4C-BB54-F112-8CD0FDCD1ED7}"/>
          </ac:spMkLst>
        </pc:spChg>
        <pc:spChg chg="del">
          <ac:chgData name="Max Meiners" userId="f7250841-dba7-4ed7-b6c6-655e4b20640b" providerId="ADAL" clId="{327ECE0B-25A6-4975-AF04-0AA0F25C22C8}" dt="2023-11-02T16:00:03.447" v="1400" actId="478"/>
          <ac:spMkLst>
            <pc:docMk/>
            <pc:sldMk cId="4129398398" sldId="292"/>
            <ac:spMk id="73" creationId="{FD04F512-03A7-A100-BB11-473EF5BAB64D}"/>
          </ac:spMkLst>
        </pc:spChg>
        <pc:spChg chg="del">
          <ac:chgData name="Max Meiners" userId="f7250841-dba7-4ed7-b6c6-655e4b20640b" providerId="ADAL" clId="{327ECE0B-25A6-4975-AF04-0AA0F25C22C8}" dt="2023-11-02T16:00:03.447" v="1400" actId="478"/>
          <ac:spMkLst>
            <pc:docMk/>
            <pc:sldMk cId="4129398398" sldId="292"/>
            <ac:spMk id="74" creationId="{3D080585-FA93-7F9F-E1FC-0BCAD8088728}"/>
          </ac:spMkLst>
        </pc:spChg>
        <pc:picChg chg="del">
          <ac:chgData name="Max Meiners" userId="f7250841-dba7-4ed7-b6c6-655e4b20640b" providerId="ADAL" clId="{327ECE0B-25A6-4975-AF04-0AA0F25C22C8}" dt="2023-11-02T16:00:03.447" v="1400" actId="478"/>
          <ac:picMkLst>
            <pc:docMk/>
            <pc:sldMk cId="4129398398" sldId="292"/>
            <ac:picMk id="2" creationId="{407FBAEF-E5AA-DCBA-B60A-034B8DFD2050}"/>
          </ac:picMkLst>
        </pc:picChg>
        <pc:picChg chg="del">
          <ac:chgData name="Max Meiners" userId="f7250841-dba7-4ed7-b6c6-655e4b20640b" providerId="ADAL" clId="{327ECE0B-25A6-4975-AF04-0AA0F25C22C8}" dt="2023-11-02T16:00:03.447" v="1400" actId="478"/>
          <ac:picMkLst>
            <pc:docMk/>
            <pc:sldMk cId="4129398398" sldId="292"/>
            <ac:picMk id="4" creationId="{B4CA96BF-B32C-2231-C0A5-6375A5BECC92}"/>
          </ac:picMkLst>
        </pc:picChg>
        <pc:picChg chg="add mod">
          <ac:chgData name="Max Meiners" userId="f7250841-dba7-4ed7-b6c6-655e4b20640b" providerId="ADAL" clId="{327ECE0B-25A6-4975-AF04-0AA0F25C22C8}" dt="2023-11-02T18:19:14.579" v="2260" actId="29295"/>
          <ac:picMkLst>
            <pc:docMk/>
            <pc:sldMk cId="4129398398" sldId="292"/>
            <ac:picMk id="5" creationId="{B930F396-7BBB-1828-175D-3A32B67254CE}"/>
          </ac:picMkLst>
        </pc:picChg>
        <pc:picChg chg="del">
          <ac:chgData name="Max Meiners" userId="f7250841-dba7-4ed7-b6c6-655e4b20640b" providerId="ADAL" clId="{327ECE0B-25A6-4975-AF04-0AA0F25C22C8}" dt="2023-11-02T16:00:03.447" v="1400" actId="478"/>
          <ac:picMkLst>
            <pc:docMk/>
            <pc:sldMk cId="4129398398" sldId="292"/>
            <ac:picMk id="7" creationId="{6F5865BA-2863-69BB-CB75-C36902C07F0D}"/>
          </ac:picMkLst>
        </pc:picChg>
        <pc:picChg chg="del">
          <ac:chgData name="Max Meiners" userId="f7250841-dba7-4ed7-b6c6-655e4b20640b" providerId="ADAL" clId="{327ECE0B-25A6-4975-AF04-0AA0F25C22C8}" dt="2023-11-02T16:00:03.447" v="1400" actId="478"/>
          <ac:picMkLst>
            <pc:docMk/>
            <pc:sldMk cId="4129398398" sldId="292"/>
            <ac:picMk id="8" creationId="{7E1126F8-F0E8-E552-CF6B-8BEBF394B12E}"/>
          </ac:picMkLst>
        </pc:picChg>
        <pc:picChg chg="del">
          <ac:chgData name="Max Meiners" userId="f7250841-dba7-4ed7-b6c6-655e4b20640b" providerId="ADAL" clId="{327ECE0B-25A6-4975-AF04-0AA0F25C22C8}" dt="2023-11-02T16:00:03.447" v="1400" actId="478"/>
          <ac:picMkLst>
            <pc:docMk/>
            <pc:sldMk cId="4129398398" sldId="292"/>
            <ac:picMk id="9" creationId="{BFD95E5A-8758-2A7F-E1DD-28DD46FFDA66}"/>
          </ac:picMkLst>
        </pc:picChg>
        <pc:picChg chg="add mod">
          <ac:chgData name="Max Meiners" userId="f7250841-dba7-4ed7-b6c6-655e4b20640b" providerId="ADAL" clId="{327ECE0B-25A6-4975-AF04-0AA0F25C22C8}" dt="2023-11-02T16:00:16.606" v="1403"/>
          <ac:picMkLst>
            <pc:docMk/>
            <pc:sldMk cId="4129398398" sldId="292"/>
            <ac:picMk id="14" creationId="{454B3C41-2002-1C51-C02A-ADD30FEC0B01}"/>
          </ac:picMkLst>
        </pc:picChg>
        <pc:picChg chg="add mod">
          <ac:chgData name="Max Meiners" userId="f7250841-dba7-4ed7-b6c6-655e4b20640b" providerId="ADAL" clId="{327ECE0B-25A6-4975-AF04-0AA0F25C22C8}" dt="2023-11-02T16:00:16.606" v="1403"/>
          <ac:picMkLst>
            <pc:docMk/>
            <pc:sldMk cId="4129398398" sldId="292"/>
            <ac:picMk id="16" creationId="{E9B3FF8F-FE6F-F417-8823-D253E5EF7150}"/>
          </ac:picMkLst>
        </pc:picChg>
        <pc:picChg chg="add mod">
          <ac:chgData name="Max Meiners" userId="f7250841-dba7-4ed7-b6c6-655e4b20640b" providerId="ADAL" clId="{327ECE0B-25A6-4975-AF04-0AA0F25C22C8}" dt="2023-11-02T16:00:16.606" v="1403"/>
          <ac:picMkLst>
            <pc:docMk/>
            <pc:sldMk cId="4129398398" sldId="292"/>
            <ac:picMk id="17" creationId="{EB97CFC1-D314-10A4-6647-0260D3B25B34}"/>
          </ac:picMkLst>
        </pc:picChg>
        <pc:picChg chg="add mod">
          <ac:chgData name="Max Meiners" userId="f7250841-dba7-4ed7-b6c6-655e4b20640b" providerId="ADAL" clId="{327ECE0B-25A6-4975-AF04-0AA0F25C22C8}" dt="2023-11-02T16:00:16.606" v="1403"/>
          <ac:picMkLst>
            <pc:docMk/>
            <pc:sldMk cId="4129398398" sldId="292"/>
            <ac:picMk id="18" creationId="{176C7803-1E45-C6DE-DDCA-167D2965D813}"/>
          </ac:picMkLst>
        </pc:picChg>
        <pc:picChg chg="add mod">
          <ac:chgData name="Max Meiners" userId="f7250841-dba7-4ed7-b6c6-655e4b20640b" providerId="ADAL" clId="{327ECE0B-25A6-4975-AF04-0AA0F25C22C8}" dt="2023-11-02T16:00:16.606" v="1403"/>
          <ac:picMkLst>
            <pc:docMk/>
            <pc:sldMk cId="4129398398" sldId="292"/>
            <ac:picMk id="19" creationId="{0778F3B9-440C-F219-0476-D63A15028725}"/>
          </ac:picMkLst>
        </pc:picChg>
        <pc:picChg chg="add del mod">
          <ac:chgData name="Max Meiners" userId="f7250841-dba7-4ed7-b6c6-655e4b20640b" providerId="ADAL" clId="{327ECE0B-25A6-4975-AF04-0AA0F25C22C8}" dt="2023-11-02T16:12:09.671" v="1559" actId="478"/>
          <ac:picMkLst>
            <pc:docMk/>
            <pc:sldMk cId="4129398398" sldId="292"/>
            <ac:picMk id="20" creationId="{D98390F8-A5CF-549B-6E97-EDEE7F53346B}"/>
          </ac:picMkLst>
        </pc:picChg>
        <pc:picChg chg="add mod">
          <ac:chgData name="Max Meiners" userId="f7250841-dba7-4ed7-b6c6-655e4b20640b" providerId="ADAL" clId="{327ECE0B-25A6-4975-AF04-0AA0F25C22C8}" dt="2023-11-02T16:04:46.950" v="1449"/>
          <ac:picMkLst>
            <pc:docMk/>
            <pc:sldMk cId="4129398398" sldId="292"/>
            <ac:picMk id="21" creationId="{48E19502-96B4-A963-B459-864A9B02A254}"/>
          </ac:picMkLst>
        </pc:picChg>
        <pc:picChg chg="add del mod">
          <ac:chgData name="Max Meiners" userId="f7250841-dba7-4ed7-b6c6-655e4b20640b" providerId="ADAL" clId="{327ECE0B-25A6-4975-AF04-0AA0F25C22C8}" dt="2023-11-02T16:13:03.642" v="1573" actId="478"/>
          <ac:picMkLst>
            <pc:docMk/>
            <pc:sldMk cId="4129398398" sldId="292"/>
            <ac:picMk id="22" creationId="{2BFCE0B1-8D82-0B8F-4FF0-97F1B8E98539}"/>
          </ac:picMkLst>
        </pc:picChg>
        <pc:picChg chg="add mod">
          <ac:chgData name="Max Meiners" userId="f7250841-dba7-4ed7-b6c6-655e4b20640b" providerId="ADAL" clId="{327ECE0B-25A6-4975-AF04-0AA0F25C22C8}" dt="2023-11-02T16:00:16.606" v="1403"/>
          <ac:picMkLst>
            <pc:docMk/>
            <pc:sldMk cId="4129398398" sldId="292"/>
            <ac:picMk id="23" creationId="{7305DC34-0ECA-6577-1652-10E90294BA7C}"/>
          </ac:picMkLst>
        </pc:picChg>
        <pc:picChg chg="add mod">
          <ac:chgData name="Max Meiners" userId="f7250841-dba7-4ed7-b6c6-655e4b20640b" providerId="ADAL" clId="{327ECE0B-25A6-4975-AF04-0AA0F25C22C8}" dt="2023-11-02T16:04:27.216" v="1445"/>
          <ac:picMkLst>
            <pc:docMk/>
            <pc:sldMk cId="4129398398" sldId="292"/>
            <ac:picMk id="24" creationId="{4BBD2523-93EA-695F-A2CA-D159E68B98E8}"/>
          </ac:picMkLst>
        </pc:picChg>
        <pc:picChg chg="add del mod">
          <ac:chgData name="Max Meiners" userId="f7250841-dba7-4ed7-b6c6-655e4b20640b" providerId="ADAL" clId="{327ECE0B-25A6-4975-AF04-0AA0F25C22C8}" dt="2023-11-02T16:12:24.115" v="1562" actId="478"/>
          <ac:picMkLst>
            <pc:docMk/>
            <pc:sldMk cId="4129398398" sldId="292"/>
            <ac:picMk id="25" creationId="{0D64EA40-AF0F-A237-C177-8BF7AE72E6F7}"/>
          </ac:picMkLst>
        </pc:picChg>
        <pc:picChg chg="add mod">
          <ac:chgData name="Max Meiners" userId="f7250841-dba7-4ed7-b6c6-655e4b20640b" providerId="ADAL" clId="{327ECE0B-25A6-4975-AF04-0AA0F25C22C8}" dt="2023-11-02T16:12:10.012" v="1560"/>
          <ac:picMkLst>
            <pc:docMk/>
            <pc:sldMk cId="4129398398" sldId="292"/>
            <ac:picMk id="28" creationId="{9F0E082E-CAD0-BDE4-C2A1-0B162238A697}"/>
          </ac:picMkLst>
        </pc:picChg>
        <pc:picChg chg="add mod">
          <ac:chgData name="Max Meiners" userId="f7250841-dba7-4ed7-b6c6-655e4b20640b" providerId="ADAL" clId="{327ECE0B-25A6-4975-AF04-0AA0F25C22C8}" dt="2023-11-02T16:13:03.917" v="1574"/>
          <ac:picMkLst>
            <pc:docMk/>
            <pc:sldMk cId="4129398398" sldId="292"/>
            <ac:picMk id="29" creationId="{D983A06C-B764-DFE8-FE30-E3E5E8311D53}"/>
          </ac:picMkLst>
        </pc:picChg>
        <pc:picChg chg="del">
          <ac:chgData name="Max Meiners" userId="f7250841-dba7-4ed7-b6c6-655e4b20640b" providerId="ADAL" clId="{327ECE0B-25A6-4975-AF04-0AA0F25C22C8}" dt="2023-11-02T16:00:03.447" v="1400" actId="478"/>
          <ac:picMkLst>
            <pc:docMk/>
            <pc:sldMk cId="4129398398" sldId="292"/>
            <ac:picMk id="62" creationId="{2A6B1550-823B-FEF2-A457-A888DB518A05}"/>
          </ac:picMkLst>
        </pc:picChg>
        <pc:picChg chg="del">
          <ac:chgData name="Max Meiners" userId="f7250841-dba7-4ed7-b6c6-655e4b20640b" providerId="ADAL" clId="{327ECE0B-25A6-4975-AF04-0AA0F25C22C8}" dt="2023-11-02T16:00:03.447" v="1400" actId="478"/>
          <ac:picMkLst>
            <pc:docMk/>
            <pc:sldMk cId="4129398398" sldId="292"/>
            <ac:picMk id="63" creationId="{D30546C2-141D-9159-1002-4DC3D2F21F6E}"/>
          </ac:picMkLst>
        </pc:picChg>
        <pc:picChg chg="del">
          <ac:chgData name="Max Meiners" userId="f7250841-dba7-4ed7-b6c6-655e4b20640b" providerId="ADAL" clId="{327ECE0B-25A6-4975-AF04-0AA0F25C22C8}" dt="2023-11-02T16:00:03.447" v="1400" actId="478"/>
          <ac:picMkLst>
            <pc:docMk/>
            <pc:sldMk cId="4129398398" sldId="292"/>
            <ac:picMk id="64" creationId="{01635193-2328-43D0-3F6D-87B96ACA62FC}"/>
          </ac:picMkLst>
        </pc:picChg>
      </pc:sldChg>
      <pc:sldChg chg="modSp add mod modTransition">
        <pc:chgData name="Max Meiners" userId="f7250841-dba7-4ed7-b6c6-655e4b20640b" providerId="ADAL" clId="{327ECE0B-25A6-4975-AF04-0AA0F25C22C8}" dt="2023-11-02T18:17:33.214" v="2235" actId="20577"/>
        <pc:sldMkLst>
          <pc:docMk/>
          <pc:sldMk cId="1133728931" sldId="293"/>
        </pc:sldMkLst>
        <pc:spChg chg="mod">
          <ac:chgData name="Max Meiners" userId="f7250841-dba7-4ed7-b6c6-655e4b20640b" providerId="ADAL" clId="{327ECE0B-25A6-4975-AF04-0AA0F25C22C8}" dt="2023-11-02T16:28:45.974" v="1770" actId="20577"/>
          <ac:spMkLst>
            <pc:docMk/>
            <pc:sldMk cId="1133728931" sldId="293"/>
            <ac:spMk id="4" creationId="{865FB84E-5E10-F40B-D4D7-82AEDC0888C4}"/>
          </ac:spMkLst>
        </pc:spChg>
        <pc:spChg chg="mod">
          <ac:chgData name="Max Meiners" userId="f7250841-dba7-4ed7-b6c6-655e4b20640b" providerId="ADAL" clId="{327ECE0B-25A6-4975-AF04-0AA0F25C22C8}" dt="2023-11-02T18:17:33.214" v="2235" actId="20577"/>
          <ac:spMkLst>
            <pc:docMk/>
            <pc:sldMk cId="1133728931" sldId="293"/>
            <ac:spMk id="113" creationId="{3C618FA9-B4D2-D09D-848B-9292FB2F8DB9}"/>
          </ac:spMkLst>
        </pc:spChg>
        <pc:spChg chg="mod">
          <ac:chgData name="Max Meiners" userId="f7250841-dba7-4ed7-b6c6-655e4b20640b" providerId="ADAL" clId="{327ECE0B-25A6-4975-AF04-0AA0F25C22C8}" dt="2023-11-02T16:34:24.470" v="1835" actId="14100"/>
          <ac:spMkLst>
            <pc:docMk/>
            <pc:sldMk cId="1133728931" sldId="293"/>
            <ac:spMk id="114" creationId="{FE9601D3-F228-4AD7-1F48-64D345689F28}"/>
          </ac:spMkLst>
        </pc:spChg>
        <pc:picChg chg="mod">
          <ac:chgData name="Max Meiners" userId="f7250841-dba7-4ed7-b6c6-655e4b20640b" providerId="ADAL" clId="{327ECE0B-25A6-4975-AF04-0AA0F25C22C8}" dt="2023-11-02T16:28:20.931" v="1738"/>
          <ac:picMkLst>
            <pc:docMk/>
            <pc:sldMk cId="1133728931" sldId="293"/>
            <ac:picMk id="2" creationId="{24B4F29A-F33F-0D8C-84A8-EBBB220BFDA7}"/>
          </ac:picMkLst>
        </pc:picChg>
        <pc:picChg chg="mod">
          <ac:chgData name="Max Meiners" userId="f7250841-dba7-4ed7-b6c6-655e4b20640b" providerId="ADAL" clId="{327ECE0B-25A6-4975-AF04-0AA0F25C22C8}" dt="2023-11-02T16:28:09.139" v="1736"/>
          <ac:picMkLst>
            <pc:docMk/>
            <pc:sldMk cId="1133728931" sldId="293"/>
            <ac:picMk id="3" creationId="{4474887F-A082-BBB1-A969-BE7C71DDB891}"/>
          </ac:picMkLst>
        </pc:picChg>
        <pc:picChg chg="mod">
          <ac:chgData name="Max Meiners" userId="f7250841-dba7-4ed7-b6c6-655e4b20640b" providerId="ADAL" clId="{327ECE0B-25A6-4975-AF04-0AA0F25C22C8}" dt="2023-11-02T16:27:31.549" v="1733" actId="14826"/>
          <ac:picMkLst>
            <pc:docMk/>
            <pc:sldMk cId="1133728931" sldId="293"/>
            <ac:picMk id="92" creationId="{638F89E7-1801-ADA3-AA39-CEFD8321F444}"/>
          </ac:picMkLst>
        </pc:picChg>
        <pc:picChg chg="mod">
          <ac:chgData name="Max Meiners" userId="f7250841-dba7-4ed7-b6c6-655e4b20640b" providerId="ADAL" clId="{327ECE0B-25A6-4975-AF04-0AA0F25C22C8}" dt="2023-11-02T16:28:14.507" v="1737"/>
          <ac:picMkLst>
            <pc:docMk/>
            <pc:sldMk cId="1133728931" sldId="293"/>
            <ac:picMk id="105" creationId="{1EE3EE1D-D42D-61E7-55AB-D567D81F695B}"/>
          </ac:picMkLst>
        </pc:picChg>
        <pc:picChg chg="mod">
          <ac:chgData name="Max Meiners" userId="f7250841-dba7-4ed7-b6c6-655e4b20640b" providerId="ADAL" clId="{327ECE0B-25A6-4975-AF04-0AA0F25C22C8}" dt="2023-11-02T16:27:59.918" v="1735"/>
          <ac:picMkLst>
            <pc:docMk/>
            <pc:sldMk cId="1133728931" sldId="293"/>
            <ac:picMk id="107" creationId="{98CC6BD6-8F59-3CF2-C83C-CCA8F5FA0862}"/>
          </ac:picMkLst>
        </pc:picChg>
        <pc:picChg chg="mod">
          <ac:chgData name="Max Meiners" userId="f7250841-dba7-4ed7-b6c6-655e4b20640b" providerId="ADAL" clId="{327ECE0B-25A6-4975-AF04-0AA0F25C22C8}" dt="2023-11-02T16:27:52.724" v="1734"/>
          <ac:picMkLst>
            <pc:docMk/>
            <pc:sldMk cId="1133728931" sldId="293"/>
            <ac:picMk id="109" creationId="{209B1986-DC45-9B53-B6D6-2492F24ACB97}"/>
          </ac:picMkLst>
        </pc:picChg>
      </pc:sldChg>
      <pc:sldChg chg="addSp delSp modSp add mod">
        <pc:chgData name="Max Meiners" userId="f7250841-dba7-4ed7-b6c6-655e4b20640b" providerId="ADAL" clId="{327ECE0B-25A6-4975-AF04-0AA0F25C22C8}" dt="2023-11-02T18:17:55.702" v="2239" actId="478"/>
        <pc:sldMkLst>
          <pc:docMk/>
          <pc:sldMk cId="1530719454" sldId="294"/>
        </pc:sldMkLst>
        <pc:spChg chg="del">
          <ac:chgData name="Max Meiners" userId="f7250841-dba7-4ed7-b6c6-655e4b20640b" providerId="ADAL" clId="{327ECE0B-25A6-4975-AF04-0AA0F25C22C8}" dt="2023-11-02T16:29:04.272" v="1772" actId="478"/>
          <ac:spMkLst>
            <pc:docMk/>
            <pc:sldMk cId="1530719454" sldId="294"/>
            <ac:spMk id="2" creationId="{0D2DBF51-6E82-55F3-2DF2-0B08846F394F}"/>
          </ac:spMkLst>
        </pc:spChg>
        <pc:spChg chg="add del mod">
          <ac:chgData name="Max Meiners" userId="f7250841-dba7-4ed7-b6c6-655e4b20640b" providerId="ADAL" clId="{327ECE0B-25A6-4975-AF04-0AA0F25C22C8}" dt="2023-11-02T18:15:53.710" v="2178" actId="478"/>
          <ac:spMkLst>
            <pc:docMk/>
            <pc:sldMk cId="1530719454" sldId="294"/>
            <ac:spMk id="7" creationId="{CEB30FAE-FB23-EED5-9173-C90E64BC27FB}"/>
          </ac:spMkLst>
        </pc:spChg>
        <pc:spChg chg="add del mod">
          <ac:chgData name="Max Meiners" userId="f7250841-dba7-4ed7-b6c6-655e4b20640b" providerId="ADAL" clId="{327ECE0B-25A6-4975-AF04-0AA0F25C22C8}" dt="2023-11-02T18:16:25.526" v="2191" actId="478"/>
          <ac:spMkLst>
            <pc:docMk/>
            <pc:sldMk cId="1530719454" sldId="294"/>
            <ac:spMk id="8" creationId="{735B1D8C-85FE-75BA-2F82-2918727156D3}"/>
          </ac:spMkLst>
        </pc:spChg>
        <pc:spChg chg="add del mod">
          <ac:chgData name="Max Meiners" userId="f7250841-dba7-4ed7-b6c6-655e4b20640b" providerId="ADAL" clId="{327ECE0B-25A6-4975-AF04-0AA0F25C22C8}" dt="2023-11-02T16:48:42.319" v="1847" actId="478"/>
          <ac:spMkLst>
            <pc:docMk/>
            <pc:sldMk cId="1530719454" sldId="294"/>
            <ac:spMk id="9" creationId="{E6A25CCC-0597-0CDF-2CEF-1669677CF13A}"/>
          </ac:spMkLst>
        </pc:spChg>
        <pc:spChg chg="add del mod">
          <ac:chgData name="Max Meiners" userId="f7250841-dba7-4ed7-b6c6-655e4b20640b" providerId="ADAL" clId="{327ECE0B-25A6-4975-AF04-0AA0F25C22C8}" dt="2023-11-02T18:17:55.702" v="2239" actId="478"/>
          <ac:spMkLst>
            <pc:docMk/>
            <pc:sldMk cId="1530719454" sldId="294"/>
            <ac:spMk id="20" creationId="{326ED0CB-4620-3E2E-2EE4-76BC27A12915}"/>
          </ac:spMkLst>
        </pc:spChg>
        <pc:spChg chg="add mod">
          <ac:chgData name="Max Meiners" userId="f7250841-dba7-4ed7-b6c6-655e4b20640b" providerId="ADAL" clId="{327ECE0B-25A6-4975-AF04-0AA0F25C22C8}" dt="2023-11-02T18:17:30.870" v="2233" actId="20577"/>
          <ac:spMkLst>
            <pc:docMk/>
            <pc:sldMk cId="1530719454" sldId="294"/>
            <ac:spMk id="21" creationId="{6516866D-19E7-B3AE-1EBF-897BA90DCDE8}"/>
          </ac:spMkLst>
        </pc:spChg>
        <pc:spChg chg="add del mod">
          <ac:chgData name="Max Meiners" userId="f7250841-dba7-4ed7-b6c6-655e4b20640b" providerId="ADAL" clId="{327ECE0B-25A6-4975-AF04-0AA0F25C22C8}" dt="2023-11-02T18:16:17.320" v="2187"/>
          <ac:spMkLst>
            <pc:docMk/>
            <pc:sldMk cId="1530719454" sldId="294"/>
            <ac:spMk id="25" creationId="{31A859E0-7DB6-56EA-5C02-3CD576637B5F}"/>
          </ac:spMkLst>
        </pc:spChg>
        <pc:spChg chg="add mod">
          <ac:chgData name="Max Meiners" userId="f7250841-dba7-4ed7-b6c6-655e4b20640b" providerId="ADAL" clId="{327ECE0B-25A6-4975-AF04-0AA0F25C22C8}" dt="2023-11-02T18:16:23.866" v="2190"/>
          <ac:spMkLst>
            <pc:docMk/>
            <pc:sldMk cId="1530719454" sldId="294"/>
            <ac:spMk id="27" creationId="{EC0170B5-FB0B-22C5-1C8F-8DC37DEBBC4F}"/>
          </ac:spMkLst>
        </pc:spChg>
        <pc:spChg chg="del">
          <ac:chgData name="Max Meiners" userId="f7250841-dba7-4ed7-b6c6-655e4b20640b" providerId="ADAL" clId="{327ECE0B-25A6-4975-AF04-0AA0F25C22C8}" dt="2023-11-02T16:29:06.968" v="1774" actId="478"/>
          <ac:spMkLst>
            <pc:docMk/>
            <pc:sldMk cId="1530719454" sldId="294"/>
            <ac:spMk id="28" creationId="{0862226E-3A63-6FEC-3D00-19BFDEA6CD60}"/>
          </ac:spMkLst>
        </pc:spChg>
        <pc:spChg chg="del">
          <ac:chgData name="Max Meiners" userId="f7250841-dba7-4ed7-b6c6-655e4b20640b" providerId="ADAL" clId="{327ECE0B-25A6-4975-AF04-0AA0F25C22C8}" dt="2023-11-02T16:29:05.841" v="1773" actId="478"/>
          <ac:spMkLst>
            <pc:docMk/>
            <pc:sldMk cId="1530719454" sldId="294"/>
            <ac:spMk id="29" creationId="{F75C8561-A16A-6EC0-4075-D681C7F9828F}"/>
          </ac:spMkLst>
        </pc:spChg>
        <pc:spChg chg="add mod">
          <ac:chgData name="Max Meiners" userId="f7250841-dba7-4ed7-b6c6-655e4b20640b" providerId="ADAL" clId="{327ECE0B-25A6-4975-AF04-0AA0F25C22C8}" dt="2023-11-02T18:17:53.812" v="2238"/>
          <ac:spMkLst>
            <pc:docMk/>
            <pc:sldMk cId="1530719454" sldId="294"/>
            <ac:spMk id="33" creationId="{E7944F9D-22B8-2CB8-11D3-580473BCA547}"/>
          </ac:spMkLst>
        </pc:spChg>
        <pc:picChg chg="mod">
          <ac:chgData name="Max Meiners" userId="f7250841-dba7-4ed7-b6c6-655e4b20640b" providerId="ADAL" clId="{327ECE0B-25A6-4975-AF04-0AA0F25C22C8}" dt="2023-11-02T16:30:16.629" v="1795"/>
          <ac:picMkLst>
            <pc:docMk/>
            <pc:sldMk cId="1530719454" sldId="294"/>
            <ac:picMk id="3" creationId="{03BA861D-087D-4B1D-5E28-CA58AB38EFE5}"/>
          </ac:picMkLst>
        </pc:picChg>
        <pc:picChg chg="add mod ord">
          <ac:chgData name="Max Meiners" userId="f7250841-dba7-4ed7-b6c6-655e4b20640b" providerId="ADAL" clId="{327ECE0B-25A6-4975-AF04-0AA0F25C22C8}" dt="2023-11-02T16:29:15.961" v="1776" actId="167"/>
          <ac:picMkLst>
            <pc:docMk/>
            <pc:sldMk cId="1530719454" sldId="294"/>
            <ac:picMk id="4" creationId="{B8085DD4-208B-B50C-EAE4-5A70F972B92B}"/>
          </ac:picMkLst>
        </pc:picChg>
        <pc:picChg chg="del">
          <ac:chgData name="Max Meiners" userId="f7250841-dba7-4ed7-b6c6-655e4b20640b" providerId="ADAL" clId="{327ECE0B-25A6-4975-AF04-0AA0F25C22C8}" dt="2023-11-02T16:29:02.103" v="1771" actId="478"/>
          <ac:picMkLst>
            <pc:docMk/>
            <pc:sldMk cId="1530719454" sldId="294"/>
            <ac:picMk id="5" creationId="{8F3EA7B8-0F11-700C-08DE-0CF98428843B}"/>
          </ac:picMkLst>
        </pc:picChg>
        <pc:picChg chg="mod">
          <ac:chgData name="Max Meiners" userId="f7250841-dba7-4ed7-b6c6-655e4b20640b" providerId="ADAL" clId="{327ECE0B-25A6-4975-AF04-0AA0F25C22C8}" dt="2023-11-02T16:30:21.635" v="1796"/>
          <ac:picMkLst>
            <pc:docMk/>
            <pc:sldMk cId="1530719454" sldId="294"/>
            <ac:picMk id="22" creationId="{702F76FC-FBF9-44F3-C7CB-1ACE3FD68D24}"/>
          </ac:picMkLst>
        </pc:picChg>
        <pc:picChg chg="mod">
          <ac:chgData name="Max Meiners" userId="f7250841-dba7-4ed7-b6c6-655e4b20640b" providerId="ADAL" clId="{327ECE0B-25A6-4975-AF04-0AA0F25C22C8}" dt="2023-11-02T16:30:44.334" v="1799"/>
          <ac:picMkLst>
            <pc:docMk/>
            <pc:sldMk cId="1530719454" sldId="294"/>
            <ac:picMk id="30" creationId="{3DFC6DAD-0217-AE50-15E3-8850693FA682}"/>
          </ac:picMkLst>
        </pc:picChg>
        <pc:picChg chg="mod">
          <ac:chgData name="Max Meiners" userId="f7250841-dba7-4ed7-b6c6-655e4b20640b" providerId="ADAL" clId="{327ECE0B-25A6-4975-AF04-0AA0F25C22C8}" dt="2023-11-02T16:30:39.298" v="1798"/>
          <ac:picMkLst>
            <pc:docMk/>
            <pc:sldMk cId="1530719454" sldId="294"/>
            <ac:picMk id="31" creationId="{3E71E142-A736-61F4-07CA-FD8B085BCC52}"/>
          </ac:picMkLst>
        </pc:picChg>
        <pc:picChg chg="mod">
          <ac:chgData name="Max Meiners" userId="f7250841-dba7-4ed7-b6c6-655e4b20640b" providerId="ADAL" clId="{327ECE0B-25A6-4975-AF04-0AA0F25C22C8}" dt="2023-11-02T16:30:31.707" v="1797"/>
          <ac:picMkLst>
            <pc:docMk/>
            <pc:sldMk cId="1530719454" sldId="294"/>
            <ac:picMk id="32" creationId="{630D2A7D-CBFB-80D1-6788-107F41276F06}"/>
          </ac:picMkLst>
        </pc:picChg>
      </pc:sldChg>
      <pc:sldChg chg="addSp delSp modSp add mod">
        <pc:chgData name="Max Meiners" userId="f7250841-dba7-4ed7-b6c6-655e4b20640b" providerId="ADAL" clId="{327ECE0B-25A6-4975-AF04-0AA0F25C22C8}" dt="2023-11-02T18:18:08.231" v="2243" actId="478"/>
        <pc:sldMkLst>
          <pc:docMk/>
          <pc:sldMk cId="4009153000" sldId="295"/>
        </pc:sldMkLst>
        <pc:spChg chg="del">
          <ac:chgData name="Max Meiners" userId="f7250841-dba7-4ed7-b6c6-655e4b20640b" providerId="ADAL" clId="{327ECE0B-25A6-4975-AF04-0AA0F25C22C8}" dt="2023-11-02T16:29:25.987" v="1780" actId="478"/>
          <ac:spMkLst>
            <pc:docMk/>
            <pc:sldMk cId="4009153000" sldId="295"/>
            <ac:spMk id="4" creationId="{68592AFA-D5F8-4CD8-E4C3-DDB6BB11B2B7}"/>
          </ac:spMkLst>
        </pc:spChg>
        <pc:spChg chg="add del mod">
          <ac:chgData name="Max Meiners" userId="f7250841-dba7-4ed7-b6c6-655e4b20640b" providerId="ADAL" clId="{327ECE0B-25A6-4975-AF04-0AA0F25C22C8}" dt="2023-11-02T18:15:58.207" v="2180" actId="478"/>
          <ac:spMkLst>
            <pc:docMk/>
            <pc:sldMk cId="4009153000" sldId="295"/>
            <ac:spMk id="5" creationId="{5FE5B671-F2ED-AE2E-652C-4AA741B8B10F}"/>
          </ac:spMkLst>
        </pc:spChg>
        <pc:spChg chg="add del mod">
          <ac:chgData name="Max Meiners" userId="f7250841-dba7-4ed7-b6c6-655e4b20640b" providerId="ADAL" clId="{327ECE0B-25A6-4975-AF04-0AA0F25C22C8}" dt="2023-11-02T18:16:55.463" v="2199" actId="478"/>
          <ac:spMkLst>
            <pc:docMk/>
            <pc:sldMk cId="4009153000" sldId="295"/>
            <ac:spMk id="6" creationId="{7A898A1E-B9B5-BDF4-5EE6-9E71CECF51A9}"/>
          </ac:spMkLst>
        </pc:spChg>
        <pc:spChg chg="add del mod">
          <ac:chgData name="Max Meiners" userId="f7250841-dba7-4ed7-b6c6-655e4b20640b" providerId="ADAL" clId="{327ECE0B-25A6-4975-AF04-0AA0F25C22C8}" dt="2023-11-02T16:49:37.002" v="1854" actId="478"/>
          <ac:spMkLst>
            <pc:docMk/>
            <pc:sldMk cId="4009153000" sldId="295"/>
            <ac:spMk id="7" creationId="{1BCACE7A-E05F-208E-151A-2E9947C33701}"/>
          </ac:spMkLst>
        </pc:spChg>
        <pc:spChg chg="mod">
          <ac:chgData name="Max Meiners" userId="f7250841-dba7-4ed7-b6c6-655e4b20640b" providerId="ADAL" clId="{327ECE0B-25A6-4975-AF04-0AA0F25C22C8}" dt="2023-11-02T16:31:54.029" v="1812"/>
          <ac:spMkLst>
            <pc:docMk/>
            <pc:sldMk cId="4009153000" sldId="295"/>
            <ac:spMk id="10" creationId="{B0DB2CD6-56C3-4A1F-2748-276CD354AC87}"/>
          </ac:spMkLst>
        </pc:spChg>
        <pc:spChg chg="add del mod">
          <ac:chgData name="Max Meiners" userId="f7250841-dba7-4ed7-b6c6-655e4b20640b" providerId="ADAL" clId="{327ECE0B-25A6-4975-AF04-0AA0F25C22C8}" dt="2023-11-02T18:18:08.231" v="2243" actId="478"/>
          <ac:spMkLst>
            <pc:docMk/>
            <pc:sldMk cId="4009153000" sldId="295"/>
            <ac:spMk id="22" creationId="{FFEE221C-BFAC-146A-1A9A-57E731BBAE9C}"/>
          </ac:spMkLst>
        </pc:spChg>
        <pc:spChg chg="add mod">
          <ac:chgData name="Max Meiners" userId="f7250841-dba7-4ed7-b6c6-655e4b20640b" providerId="ADAL" clId="{327ECE0B-25A6-4975-AF04-0AA0F25C22C8}" dt="2023-11-02T18:17:28.469" v="2231" actId="20577"/>
          <ac:spMkLst>
            <pc:docMk/>
            <pc:sldMk cId="4009153000" sldId="295"/>
            <ac:spMk id="23" creationId="{19A80C00-9E70-97F1-B2F1-AEEA22FC2887}"/>
          </ac:spMkLst>
        </pc:spChg>
        <pc:spChg chg="add del mod">
          <ac:chgData name="Max Meiners" userId="f7250841-dba7-4ed7-b6c6-655e4b20640b" providerId="ADAL" clId="{327ECE0B-25A6-4975-AF04-0AA0F25C22C8}" dt="2023-11-02T18:16:45.239" v="2194"/>
          <ac:spMkLst>
            <pc:docMk/>
            <pc:sldMk cId="4009153000" sldId="295"/>
            <ac:spMk id="25" creationId="{C3150FAF-427A-26C5-F166-5F086600D920}"/>
          </ac:spMkLst>
        </pc:spChg>
        <pc:spChg chg="add mod">
          <ac:chgData name="Max Meiners" userId="f7250841-dba7-4ed7-b6c6-655e4b20640b" providerId="ADAL" clId="{327ECE0B-25A6-4975-AF04-0AA0F25C22C8}" dt="2023-11-02T18:16:53.611" v="2198"/>
          <ac:spMkLst>
            <pc:docMk/>
            <pc:sldMk cId="4009153000" sldId="295"/>
            <ac:spMk id="26" creationId="{C70C49FC-0647-F1A9-C1B2-AF949C3F8185}"/>
          </ac:spMkLst>
        </pc:spChg>
        <pc:spChg chg="del">
          <ac:chgData name="Max Meiners" userId="f7250841-dba7-4ed7-b6c6-655e4b20640b" providerId="ADAL" clId="{327ECE0B-25A6-4975-AF04-0AA0F25C22C8}" dt="2023-11-02T16:29:24.759" v="1779" actId="478"/>
          <ac:spMkLst>
            <pc:docMk/>
            <pc:sldMk cId="4009153000" sldId="295"/>
            <ac:spMk id="29" creationId="{71CDD081-FCEE-5D8D-1F82-30026FC72E1B}"/>
          </ac:spMkLst>
        </pc:spChg>
        <pc:spChg chg="del">
          <ac:chgData name="Max Meiners" userId="f7250841-dba7-4ed7-b6c6-655e4b20640b" providerId="ADAL" clId="{327ECE0B-25A6-4975-AF04-0AA0F25C22C8}" dt="2023-11-02T16:29:22.408" v="1778" actId="478"/>
          <ac:spMkLst>
            <pc:docMk/>
            <pc:sldMk cId="4009153000" sldId="295"/>
            <ac:spMk id="30" creationId="{DF5B9EB6-61AA-4E17-2A4D-E7979F208AC1}"/>
          </ac:spMkLst>
        </pc:spChg>
        <pc:spChg chg="add mod">
          <ac:chgData name="Max Meiners" userId="f7250841-dba7-4ed7-b6c6-655e4b20640b" providerId="ADAL" clId="{327ECE0B-25A6-4975-AF04-0AA0F25C22C8}" dt="2023-11-02T18:18:04.723" v="2242"/>
          <ac:spMkLst>
            <pc:docMk/>
            <pc:sldMk cId="4009153000" sldId="295"/>
            <ac:spMk id="35" creationId="{D846AE66-3FEF-E829-C517-2F5251E54B94}"/>
          </ac:spMkLst>
        </pc:spChg>
        <pc:picChg chg="add mod ord">
          <ac:chgData name="Max Meiners" userId="f7250841-dba7-4ed7-b6c6-655e4b20640b" providerId="ADAL" clId="{327ECE0B-25A6-4975-AF04-0AA0F25C22C8}" dt="2023-11-02T16:29:30.024" v="1782" actId="167"/>
          <ac:picMkLst>
            <pc:docMk/>
            <pc:sldMk cId="4009153000" sldId="295"/>
            <ac:picMk id="3" creationId="{41A6B8BE-E4FC-0FBD-5328-114DD38BF748}"/>
          </ac:picMkLst>
        </pc:picChg>
        <pc:picChg chg="add mod">
          <ac:chgData name="Max Meiners" userId="f7250841-dba7-4ed7-b6c6-655e4b20640b" providerId="ADAL" clId="{327ECE0B-25A6-4975-AF04-0AA0F25C22C8}" dt="2023-11-02T16:31:06.221" v="1801"/>
          <ac:picMkLst>
            <pc:docMk/>
            <pc:sldMk cId="4009153000" sldId="295"/>
            <ac:picMk id="8" creationId="{EEF8DDE0-CD23-0728-61D6-6D6141D4172F}"/>
          </ac:picMkLst>
        </pc:picChg>
        <pc:picChg chg="add mod">
          <ac:chgData name="Max Meiners" userId="f7250841-dba7-4ed7-b6c6-655e4b20640b" providerId="ADAL" clId="{327ECE0B-25A6-4975-AF04-0AA0F25C22C8}" dt="2023-11-02T16:31:23.837" v="1807"/>
          <ac:picMkLst>
            <pc:docMk/>
            <pc:sldMk cId="4009153000" sldId="295"/>
            <ac:picMk id="9" creationId="{51D190BE-5E2B-EEF6-B66B-8747A85111BE}"/>
          </ac:picMkLst>
        </pc:picChg>
        <pc:picChg chg="add mod">
          <ac:chgData name="Max Meiners" userId="f7250841-dba7-4ed7-b6c6-655e4b20640b" providerId="ADAL" clId="{327ECE0B-25A6-4975-AF04-0AA0F25C22C8}" dt="2023-11-02T16:32:04.252" v="1814"/>
          <ac:picMkLst>
            <pc:docMk/>
            <pc:sldMk cId="4009153000" sldId="295"/>
            <ac:picMk id="20" creationId="{42756525-7F88-56B1-D3F2-445578D702C3}"/>
          </ac:picMkLst>
        </pc:picChg>
        <pc:picChg chg="add mod">
          <ac:chgData name="Max Meiners" userId="f7250841-dba7-4ed7-b6c6-655e4b20640b" providerId="ADAL" clId="{327ECE0B-25A6-4975-AF04-0AA0F25C22C8}" dt="2023-11-02T16:32:17.725" v="1818"/>
          <ac:picMkLst>
            <pc:docMk/>
            <pc:sldMk cId="4009153000" sldId="295"/>
            <ac:picMk id="21" creationId="{CE06AE5D-A0DC-BCE5-010D-81E3D87E1C3D}"/>
          </ac:picMkLst>
        </pc:picChg>
        <pc:picChg chg="del">
          <ac:chgData name="Max Meiners" userId="f7250841-dba7-4ed7-b6c6-655e4b20640b" providerId="ADAL" clId="{327ECE0B-25A6-4975-AF04-0AA0F25C22C8}" dt="2023-11-02T16:29:20.983" v="1777" actId="478"/>
          <ac:picMkLst>
            <pc:docMk/>
            <pc:sldMk cId="4009153000" sldId="295"/>
            <ac:picMk id="28" creationId="{8E3D4462-B257-5D07-01F5-99964EF27C9D}"/>
          </ac:picMkLst>
        </pc:picChg>
        <pc:picChg chg="del">
          <ac:chgData name="Max Meiners" userId="f7250841-dba7-4ed7-b6c6-655e4b20640b" providerId="ADAL" clId="{327ECE0B-25A6-4975-AF04-0AA0F25C22C8}" dt="2023-11-02T16:32:17.447" v="1817" actId="478"/>
          <ac:picMkLst>
            <pc:docMk/>
            <pc:sldMk cId="4009153000" sldId="295"/>
            <ac:picMk id="31" creationId="{E419B836-BA4A-C1B3-774C-5C4946A3CF9C}"/>
          </ac:picMkLst>
        </pc:picChg>
        <pc:picChg chg="del">
          <ac:chgData name="Max Meiners" userId="f7250841-dba7-4ed7-b6c6-655e4b20640b" providerId="ADAL" clId="{327ECE0B-25A6-4975-AF04-0AA0F25C22C8}" dt="2023-11-02T16:32:03.959" v="1813" actId="478"/>
          <ac:picMkLst>
            <pc:docMk/>
            <pc:sldMk cId="4009153000" sldId="295"/>
            <ac:picMk id="32" creationId="{AB5E9E6B-E837-CB3D-5611-6EF47BBF419C}"/>
          </ac:picMkLst>
        </pc:picChg>
        <pc:picChg chg="del">
          <ac:chgData name="Max Meiners" userId="f7250841-dba7-4ed7-b6c6-655e4b20640b" providerId="ADAL" clId="{327ECE0B-25A6-4975-AF04-0AA0F25C22C8}" dt="2023-11-02T16:31:23.431" v="1806" actId="478"/>
          <ac:picMkLst>
            <pc:docMk/>
            <pc:sldMk cId="4009153000" sldId="295"/>
            <ac:picMk id="33" creationId="{6A7FAF9B-FF02-72B5-0E41-22881A4D7FC3}"/>
          </ac:picMkLst>
        </pc:picChg>
        <pc:picChg chg="del">
          <ac:chgData name="Max Meiners" userId="f7250841-dba7-4ed7-b6c6-655e4b20640b" providerId="ADAL" clId="{327ECE0B-25A6-4975-AF04-0AA0F25C22C8}" dt="2023-11-02T16:31:05.847" v="1800" actId="478"/>
          <ac:picMkLst>
            <pc:docMk/>
            <pc:sldMk cId="4009153000" sldId="295"/>
            <ac:picMk id="34" creationId="{49DDF2AB-441F-9AE9-1DE1-A66CC5C557A2}"/>
          </ac:picMkLst>
        </pc:picChg>
      </pc:sldChg>
      <pc:sldChg chg="addSp delSp modSp add mod">
        <pc:chgData name="Max Meiners" userId="f7250841-dba7-4ed7-b6c6-655e4b20640b" providerId="ADAL" clId="{327ECE0B-25A6-4975-AF04-0AA0F25C22C8}" dt="2023-11-02T18:18:24.959" v="2247" actId="478"/>
        <pc:sldMkLst>
          <pc:docMk/>
          <pc:sldMk cId="1951245452" sldId="296"/>
        </pc:sldMkLst>
        <pc:spChg chg="add del mod">
          <ac:chgData name="Max Meiners" userId="f7250841-dba7-4ed7-b6c6-655e4b20640b" providerId="ADAL" clId="{327ECE0B-25A6-4975-AF04-0AA0F25C22C8}" dt="2023-11-02T18:16:02.453" v="2182" actId="478"/>
          <ac:spMkLst>
            <pc:docMk/>
            <pc:sldMk cId="1951245452" sldId="296"/>
            <ac:spMk id="3" creationId="{66210473-F1F2-6798-7C87-842E3CF72464}"/>
          </ac:spMkLst>
        </pc:spChg>
        <pc:spChg chg="add del mod">
          <ac:chgData name="Max Meiners" userId="f7250841-dba7-4ed7-b6c6-655e4b20640b" providerId="ADAL" clId="{327ECE0B-25A6-4975-AF04-0AA0F25C22C8}" dt="2023-11-02T18:17:09.655" v="2212" actId="478"/>
          <ac:spMkLst>
            <pc:docMk/>
            <pc:sldMk cId="1951245452" sldId="296"/>
            <ac:spMk id="4" creationId="{EAD5CA69-B3A8-D6CD-B3F7-3AC6E370A436}"/>
          </ac:spMkLst>
        </pc:spChg>
        <pc:spChg chg="add del mod">
          <ac:chgData name="Max Meiners" userId="f7250841-dba7-4ed7-b6c6-655e4b20640b" providerId="ADAL" clId="{327ECE0B-25A6-4975-AF04-0AA0F25C22C8}" dt="2023-11-02T16:50:20.679" v="1858" actId="478"/>
          <ac:spMkLst>
            <pc:docMk/>
            <pc:sldMk cId="1951245452" sldId="296"/>
            <ac:spMk id="7" creationId="{35D74A24-D12A-DF5D-2693-9B3D250936F4}"/>
          </ac:spMkLst>
        </pc:spChg>
        <pc:spChg chg="mod">
          <ac:chgData name="Max Meiners" userId="f7250841-dba7-4ed7-b6c6-655e4b20640b" providerId="ADAL" clId="{327ECE0B-25A6-4975-AF04-0AA0F25C22C8}" dt="2023-11-02T18:14:56.445" v="2176" actId="1076"/>
          <ac:spMkLst>
            <pc:docMk/>
            <pc:sldMk cId="1951245452" sldId="296"/>
            <ac:spMk id="13" creationId="{6982E748-580F-B72D-CBC8-498997B7A465}"/>
          </ac:spMkLst>
        </pc:spChg>
        <pc:spChg chg="add del mod">
          <ac:chgData name="Max Meiners" userId="f7250841-dba7-4ed7-b6c6-655e4b20640b" providerId="ADAL" clId="{327ECE0B-25A6-4975-AF04-0AA0F25C22C8}" dt="2023-11-02T18:18:24.959" v="2247" actId="478"/>
          <ac:spMkLst>
            <pc:docMk/>
            <pc:sldMk cId="1951245452" sldId="296"/>
            <ac:spMk id="24" creationId="{DFC90013-EC21-AF4D-DB34-00B567603E91}"/>
          </ac:spMkLst>
        </pc:spChg>
        <pc:spChg chg="add mod">
          <ac:chgData name="Max Meiners" userId="f7250841-dba7-4ed7-b6c6-655e4b20640b" providerId="ADAL" clId="{327ECE0B-25A6-4975-AF04-0AA0F25C22C8}" dt="2023-11-02T18:17:25.781" v="2229" actId="20577"/>
          <ac:spMkLst>
            <pc:docMk/>
            <pc:sldMk cId="1951245452" sldId="296"/>
            <ac:spMk id="25" creationId="{EC890180-680E-3496-4CCE-E8DFE7675A78}"/>
          </ac:spMkLst>
        </pc:spChg>
        <pc:spChg chg="del">
          <ac:chgData name="Max Meiners" userId="f7250841-dba7-4ed7-b6c6-655e4b20640b" providerId="ADAL" clId="{327ECE0B-25A6-4975-AF04-0AA0F25C22C8}" dt="2023-11-02T16:29:40.928" v="1786" actId="478"/>
          <ac:spMkLst>
            <pc:docMk/>
            <pc:sldMk cId="1951245452" sldId="296"/>
            <ac:spMk id="26" creationId="{71DB91F8-1FC6-E68B-2B07-1D702AF9E9FC}"/>
          </ac:spMkLst>
        </pc:spChg>
        <pc:spChg chg="del">
          <ac:chgData name="Max Meiners" userId="f7250841-dba7-4ed7-b6c6-655e4b20640b" providerId="ADAL" clId="{327ECE0B-25A6-4975-AF04-0AA0F25C22C8}" dt="2023-11-02T16:29:38.056" v="1784" actId="478"/>
          <ac:spMkLst>
            <pc:docMk/>
            <pc:sldMk cId="1951245452" sldId="296"/>
            <ac:spMk id="27" creationId="{05204DF1-D9FF-D3A1-4184-DD8F9AE6876E}"/>
          </ac:spMkLst>
        </pc:spChg>
        <pc:spChg chg="del">
          <ac:chgData name="Max Meiners" userId="f7250841-dba7-4ed7-b6c6-655e4b20640b" providerId="ADAL" clId="{327ECE0B-25A6-4975-AF04-0AA0F25C22C8}" dt="2023-11-02T16:29:39.794" v="1785" actId="478"/>
          <ac:spMkLst>
            <pc:docMk/>
            <pc:sldMk cId="1951245452" sldId="296"/>
            <ac:spMk id="31" creationId="{08B9CB44-2822-1448-86A1-DF07D4AFCB77}"/>
          </ac:spMkLst>
        </pc:spChg>
        <pc:spChg chg="add mod">
          <ac:chgData name="Max Meiners" userId="f7250841-dba7-4ed7-b6c6-655e4b20640b" providerId="ADAL" clId="{327ECE0B-25A6-4975-AF04-0AA0F25C22C8}" dt="2023-11-02T18:17:06.798" v="2211" actId="20577"/>
          <ac:spMkLst>
            <pc:docMk/>
            <pc:sldMk cId="1951245452" sldId="296"/>
            <ac:spMk id="32" creationId="{0FD80001-DD75-A248-1759-2FC4182C2E17}"/>
          </ac:spMkLst>
        </pc:spChg>
        <pc:spChg chg="add mod">
          <ac:chgData name="Max Meiners" userId="f7250841-dba7-4ed7-b6c6-655e4b20640b" providerId="ADAL" clId="{327ECE0B-25A6-4975-AF04-0AA0F25C22C8}" dt="2023-11-02T18:18:22.826" v="2246"/>
          <ac:spMkLst>
            <pc:docMk/>
            <pc:sldMk cId="1951245452" sldId="296"/>
            <ac:spMk id="33" creationId="{84C57888-B18F-75BD-DBFA-F3ED381E9318}"/>
          </ac:spMkLst>
        </pc:spChg>
        <pc:picChg chg="add mod ord">
          <ac:chgData name="Max Meiners" userId="f7250841-dba7-4ed7-b6c6-655e4b20640b" providerId="ADAL" clId="{327ECE0B-25A6-4975-AF04-0AA0F25C22C8}" dt="2023-11-02T16:29:45.223" v="1788" actId="167"/>
          <ac:picMkLst>
            <pc:docMk/>
            <pc:sldMk cId="1951245452" sldId="296"/>
            <ac:picMk id="2" creationId="{49B2146A-201D-A9B8-4DDD-431580635B55}"/>
          </ac:picMkLst>
        </pc:picChg>
        <pc:picChg chg="del">
          <ac:chgData name="Max Meiners" userId="f7250841-dba7-4ed7-b6c6-655e4b20640b" providerId="ADAL" clId="{327ECE0B-25A6-4975-AF04-0AA0F25C22C8}" dt="2023-11-02T16:29:35.343" v="1783" actId="478"/>
          <ac:picMkLst>
            <pc:docMk/>
            <pc:sldMk cId="1951245452" sldId="296"/>
            <ac:picMk id="5" creationId="{F014200B-CDF8-65D2-B097-33B94157D1DE}"/>
          </ac:picMkLst>
        </pc:picChg>
        <pc:picChg chg="add mod">
          <ac:chgData name="Max Meiners" userId="f7250841-dba7-4ed7-b6c6-655e4b20640b" providerId="ADAL" clId="{327ECE0B-25A6-4975-AF04-0AA0F25C22C8}" dt="2023-11-02T16:31:09.260" v="1803"/>
          <ac:picMkLst>
            <pc:docMk/>
            <pc:sldMk cId="1951245452" sldId="296"/>
            <ac:picMk id="8" creationId="{DB211BC3-2BC7-B90C-2264-3B92268F59CA}"/>
          </ac:picMkLst>
        </pc:picChg>
        <pc:picChg chg="add mod">
          <ac:chgData name="Max Meiners" userId="f7250841-dba7-4ed7-b6c6-655e4b20640b" providerId="ADAL" clId="{327ECE0B-25A6-4975-AF04-0AA0F25C22C8}" dt="2023-11-02T16:31:27.550" v="1809"/>
          <ac:picMkLst>
            <pc:docMk/>
            <pc:sldMk cId="1951245452" sldId="296"/>
            <ac:picMk id="9" creationId="{25F0EDB7-19D5-9CE9-C4DF-7C6D71EFEDAB}"/>
          </ac:picMkLst>
        </pc:picChg>
        <pc:picChg chg="mod">
          <ac:chgData name="Max Meiners" userId="f7250841-dba7-4ed7-b6c6-655e4b20640b" providerId="ADAL" clId="{327ECE0B-25A6-4975-AF04-0AA0F25C22C8}" dt="2023-11-02T16:34:07.471" v="1834"/>
          <ac:picMkLst>
            <pc:docMk/>
            <pc:sldMk cId="1951245452" sldId="296"/>
            <ac:picMk id="20" creationId="{29978140-B5F3-CA48-7900-96D5AEF28FAA}"/>
          </ac:picMkLst>
        </pc:picChg>
        <pc:picChg chg="del">
          <ac:chgData name="Max Meiners" userId="f7250841-dba7-4ed7-b6c6-655e4b20640b" providerId="ADAL" clId="{327ECE0B-25A6-4975-AF04-0AA0F25C22C8}" dt="2023-11-02T16:32:22.096" v="1819" actId="478"/>
          <ac:picMkLst>
            <pc:docMk/>
            <pc:sldMk cId="1951245452" sldId="296"/>
            <ac:picMk id="21" creationId="{0AF96DFA-F07A-FC73-7226-93C33651CC22}"/>
          </ac:picMkLst>
        </pc:picChg>
        <pc:picChg chg="add mod">
          <ac:chgData name="Max Meiners" userId="f7250841-dba7-4ed7-b6c6-655e4b20640b" providerId="ADAL" clId="{327ECE0B-25A6-4975-AF04-0AA0F25C22C8}" dt="2023-11-02T16:32:22.392" v="1820"/>
          <ac:picMkLst>
            <pc:docMk/>
            <pc:sldMk cId="1951245452" sldId="296"/>
            <ac:picMk id="22" creationId="{024DC020-3DCD-324A-6D5F-CB79AA37B1CB}"/>
          </ac:picMkLst>
        </pc:picChg>
        <pc:picChg chg="del">
          <ac:chgData name="Max Meiners" userId="f7250841-dba7-4ed7-b6c6-655e4b20640b" providerId="ADAL" clId="{327ECE0B-25A6-4975-AF04-0AA0F25C22C8}" dt="2023-11-02T16:31:27.206" v="1808" actId="478"/>
          <ac:picMkLst>
            <pc:docMk/>
            <pc:sldMk cId="1951245452" sldId="296"/>
            <ac:picMk id="29" creationId="{AC1E74A1-F4BD-3BD2-889D-0EDEAA1E712D}"/>
          </ac:picMkLst>
        </pc:picChg>
        <pc:picChg chg="del">
          <ac:chgData name="Max Meiners" userId="f7250841-dba7-4ed7-b6c6-655e4b20640b" providerId="ADAL" clId="{327ECE0B-25A6-4975-AF04-0AA0F25C22C8}" dt="2023-11-02T16:31:08.904" v="1802" actId="478"/>
          <ac:picMkLst>
            <pc:docMk/>
            <pc:sldMk cId="1951245452" sldId="296"/>
            <ac:picMk id="30" creationId="{D7737AC0-BDB7-EC96-E584-366CC9AE1875}"/>
          </ac:picMkLst>
        </pc:picChg>
      </pc:sldChg>
      <pc:sldChg chg="addSp delSp modSp add mod">
        <pc:chgData name="Max Meiners" userId="f7250841-dba7-4ed7-b6c6-655e4b20640b" providerId="ADAL" clId="{327ECE0B-25A6-4975-AF04-0AA0F25C22C8}" dt="2023-11-02T18:18:45.239" v="2255" actId="478"/>
        <pc:sldMkLst>
          <pc:docMk/>
          <pc:sldMk cId="2549470526" sldId="297"/>
        </pc:sldMkLst>
        <pc:spChg chg="del">
          <ac:chgData name="Max Meiners" userId="f7250841-dba7-4ed7-b6c6-655e4b20640b" providerId="ADAL" clId="{327ECE0B-25A6-4975-AF04-0AA0F25C22C8}" dt="2023-11-02T16:29:52.937" v="1792" actId="478"/>
          <ac:spMkLst>
            <pc:docMk/>
            <pc:sldMk cId="2549470526" sldId="297"/>
            <ac:spMk id="3" creationId="{B8B32C7C-022C-D177-809B-1F276CFCF957}"/>
          </ac:spMkLst>
        </pc:spChg>
        <pc:spChg chg="add del mod">
          <ac:chgData name="Max Meiners" userId="f7250841-dba7-4ed7-b6c6-655e4b20640b" providerId="ADAL" clId="{327ECE0B-25A6-4975-AF04-0AA0F25C22C8}" dt="2023-11-02T18:16:07.479" v="2184" actId="478"/>
          <ac:spMkLst>
            <pc:docMk/>
            <pc:sldMk cId="2549470526" sldId="297"/>
            <ac:spMk id="4" creationId="{2B4298F6-F2AE-C7A7-A67D-EAD26866CF78}"/>
          </ac:spMkLst>
        </pc:spChg>
        <pc:spChg chg="add del mod">
          <ac:chgData name="Max Meiners" userId="f7250841-dba7-4ed7-b6c6-655e4b20640b" providerId="ADAL" clId="{327ECE0B-25A6-4975-AF04-0AA0F25C22C8}" dt="2023-11-02T18:17:19.494" v="2225" actId="478"/>
          <ac:spMkLst>
            <pc:docMk/>
            <pc:sldMk cId="2549470526" sldId="297"/>
            <ac:spMk id="7" creationId="{D0293F5C-C177-95D7-079B-4555672F2779}"/>
          </ac:spMkLst>
        </pc:spChg>
        <pc:spChg chg="add del mod">
          <ac:chgData name="Max Meiners" userId="f7250841-dba7-4ed7-b6c6-655e4b20640b" providerId="ADAL" clId="{327ECE0B-25A6-4975-AF04-0AA0F25C22C8}" dt="2023-11-02T16:50:52.352" v="1875" actId="478"/>
          <ac:spMkLst>
            <pc:docMk/>
            <pc:sldMk cId="2549470526" sldId="297"/>
            <ac:spMk id="8" creationId="{ABFC6618-0E7F-9DBC-0801-0F3670A63DE5}"/>
          </ac:spMkLst>
        </pc:spChg>
        <pc:spChg chg="mod">
          <ac:chgData name="Max Meiners" userId="f7250841-dba7-4ed7-b6c6-655e4b20640b" providerId="ADAL" clId="{327ECE0B-25A6-4975-AF04-0AA0F25C22C8}" dt="2023-11-02T18:15:02.029" v="2177" actId="1076"/>
          <ac:spMkLst>
            <pc:docMk/>
            <pc:sldMk cId="2549470526" sldId="297"/>
            <ac:spMk id="13" creationId="{6CFA4268-2683-9B96-5A75-277EB228C484}"/>
          </ac:spMkLst>
        </pc:spChg>
        <pc:spChg chg="del">
          <ac:chgData name="Max Meiners" userId="f7250841-dba7-4ed7-b6c6-655e4b20640b" providerId="ADAL" clId="{327ECE0B-25A6-4975-AF04-0AA0F25C22C8}" dt="2023-11-02T16:29:51.375" v="1791" actId="478"/>
          <ac:spMkLst>
            <pc:docMk/>
            <pc:sldMk cId="2549470526" sldId="297"/>
            <ac:spMk id="26" creationId="{B4FC5BAA-AD3F-D3A7-3FAE-12D7F4162493}"/>
          </ac:spMkLst>
        </pc:spChg>
        <pc:spChg chg="del">
          <ac:chgData name="Max Meiners" userId="f7250841-dba7-4ed7-b6c6-655e4b20640b" providerId="ADAL" clId="{327ECE0B-25A6-4975-AF04-0AA0F25C22C8}" dt="2023-11-02T16:29:49.734" v="1790" actId="478"/>
          <ac:spMkLst>
            <pc:docMk/>
            <pc:sldMk cId="2549470526" sldId="297"/>
            <ac:spMk id="27" creationId="{52125D5B-135C-D240-21A7-8FA9CA37D376}"/>
          </ac:spMkLst>
        </pc:spChg>
        <pc:spChg chg="add del mod">
          <ac:chgData name="Max Meiners" userId="f7250841-dba7-4ed7-b6c6-655e4b20640b" providerId="ADAL" clId="{327ECE0B-25A6-4975-AF04-0AA0F25C22C8}" dt="2023-11-02T18:18:45.239" v="2255" actId="478"/>
          <ac:spMkLst>
            <pc:docMk/>
            <pc:sldMk cId="2549470526" sldId="297"/>
            <ac:spMk id="30" creationId="{C13C6790-3309-FA67-0676-9D85DD6DF4A3}"/>
          </ac:spMkLst>
        </pc:spChg>
        <pc:spChg chg="add mod">
          <ac:chgData name="Max Meiners" userId="f7250841-dba7-4ed7-b6c6-655e4b20640b" providerId="ADAL" clId="{327ECE0B-25A6-4975-AF04-0AA0F25C22C8}" dt="2023-11-02T18:17:23.077" v="2227" actId="20577"/>
          <ac:spMkLst>
            <pc:docMk/>
            <pc:sldMk cId="2549470526" sldId="297"/>
            <ac:spMk id="31" creationId="{CD122FBA-889A-C8CA-6EA0-8945FE7D9403}"/>
          </ac:spMkLst>
        </pc:spChg>
        <pc:spChg chg="add mod">
          <ac:chgData name="Max Meiners" userId="f7250841-dba7-4ed7-b6c6-655e4b20640b" providerId="ADAL" clId="{327ECE0B-25A6-4975-AF04-0AA0F25C22C8}" dt="2023-11-02T18:17:17.190" v="2224" actId="20577"/>
          <ac:spMkLst>
            <pc:docMk/>
            <pc:sldMk cId="2549470526" sldId="297"/>
            <ac:spMk id="32" creationId="{C22AE2D4-0941-8014-384F-920BE1CA7903}"/>
          </ac:spMkLst>
        </pc:spChg>
        <pc:spChg chg="add del">
          <ac:chgData name="Max Meiners" userId="f7250841-dba7-4ed7-b6c6-655e4b20640b" providerId="ADAL" clId="{327ECE0B-25A6-4975-AF04-0AA0F25C22C8}" dt="2023-11-02T18:18:33.507" v="2252" actId="22"/>
          <ac:spMkLst>
            <pc:docMk/>
            <pc:sldMk cId="2549470526" sldId="297"/>
            <ac:spMk id="34" creationId="{756E4A0B-E188-7AC0-8196-2D823E72D013}"/>
          </ac:spMkLst>
        </pc:spChg>
        <pc:spChg chg="add mod">
          <ac:chgData name="Max Meiners" userId="f7250841-dba7-4ed7-b6c6-655e4b20640b" providerId="ADAL" clId="{327ECE0B-25A6-4975-AF04-0AA0F25C22C8}" dt="2023-11-02T18:18:43.075" v="2254"/>
          <ac:spMkLst>
            <pc:docMk/>
            <pc:sldMk cId="2549470526" sldId="297"/>
            <ac:spMk id="35" creationId="{E53F3E91-976E-4CEB-FDCA-EFCC4505A824}"/>
          </ac:spMkLst>
        </pc:spChg>
        <pc:picChg chg="add mod ord">
          <ac:chgData name="Max Meiners" userId="f7250841-dba7-4ed7-b6c6-655e4b20640b" providerId="ADAL" clId="{327ECE0B-25A6-4975-AF04-0AA0F25C22C8}" dt="2023-11-02T16:29:59.398" v="1794" actId="167"/>
          <ac:picMkLst>
            <pc:docMk/>
            <pc:sldMk cId="2549470526" sldId="297"/>
            <ac:picMk id="2" creationId="{BE79BBA1-4FE5-F2AB-891E-F1053FB40880}"/>
          </ac:picMkLst>
        </pc:picChg>
        <pc:picChg chg="del">
          <ac:chgData name="Max Meiners" userId="f7250841-dba7-4ed7-b6c6-655e4b20640b" providerId="ADAL" clId="{327ECE0B-25A6-4975-AF04-0AA0F25C22C8}" dt="2023-11-02T16:29:48.823" v="1789" actId="478"/>
          <ac:picMkLst>
            <pc:docMk/>
            <pc:sldMk cId="2549470526" sldId="297"/>
            <ac:picMk id="5" creationId="{B930F396-7BBB-1828-175D-3A32B67254CE}"/>
          </ac:picMkLst>
        </pc:picChg>
        <pc:picChg chg="add mod">
          <ac:chgData name="Max Meiners" userId="f7250841-dba7-4ed7-b6c6-655e4b20640b" providerId="ADAL" clId="{327ECE0B-25A6-4975-AF04-0AA0F25C22C8}" dt="2023-11-02T16:31:12.548" v="1805"/>
          <ac:picMkLst>
            <pc:docMk/>
            <pc:sldMk cId="2549470526" sldId="297"/>
            <ac:picMk id="9" creationId="{D696EB93-6E1E-0EA0-D81F-5A9220AAE566}"/>
          </ac:picMkLst>
        </pc:picChg>
        <pc:picChg chg="add mod">
          <ac:chgData name="Max Meiners" userId="f7250841-dba7-4ed7-b6c6-655e4b20640b" providerId="ADAL" clId="{327ECE0B-25A6-4975-AF04-0AA0F25C22C8}" dt="2023-11-02T16:31:30.680" v="1811"/>
          <ac:picMkLst>
            <pc:docMk/>
            <pc:sldMk cId="2549470526" sldId="297"/>
            <ac:picMk id="20" creationId="{585A7DE9-9A08-492A-940C-B27EEE6B5C61}"/>
          </ac:picMkLst>
        </pc:picChg>
        <pc:picChg chg="mod">
          <ac:chgData name="Max Meiners" userId="f7250841-dba7-4ed7-b6c6-655e4b20640b" providerId="ADAL" clId="{327ECE0B-25A6-4975-AF04-0AA0F25C22C8}" dt="2023-11-02T16:32:29.054" v="1821"/>
          <ac:picMkLst>
            <pc:docMk/>
            <pc:sldMk cId="2549470526" sldId="297"/>
            <ac:picMk id="21" creationId="{48E19502-96B4-A963-B459-864A9B02A254}"/>
          </ac:picMkLst>
        </pc:picChg>
        <pc:picChg chg="add mod">
          <ac:chgData name="Max Meiners" userId="f7250841-dba7-4ed7-b6c6-655e4b20640b" providerId="ADAL" clId="{327ECE0B-25A6-4975-AF04-0AA0F25C22C8}" dt="2023-11-02T16:32:07.208" v="1816"/>
          <ac:picMkLst>
            <pc:docMk/>
            <pc:sldMk cId="2549470526" sldId="297"/>
            <ac:picMk id="22" creationId="{77A3340E-BD78-A160-059F-DADFCC22E1F2}"/>
          </ac:picMkLst>
        </pc:picChg>
        <pc:picChg chg="del">
          <ac:chgData name="Max Meiners" userId="f7250841-dba7-4ed7-b6c6-655e4b20640b" providerId="ADAL" clId="{327ECE0B-25A6-4975-AF04-0AA0F25C22C8}" dt="2023-11-02T16:31:12.183" v="1804" actId="478"/>
          <ac:picMkLst>
            <pc:docMk/>
            <pc:sldMk cId="2549470526" sldId="297"/>
            <ac:picMk id="24" creationId="{4BBD2523-93EA-695F-A2CA-D159E68B98E8}"/>
          </ac:picMkLst>
        </pc:picChg>
        <pc:picChg chg="del">
          <ac:chgData name="Max Meiners" userId="f7250841-dba7-4ed7-b6c6-655e4b20640b" providerId="ADAL" clId="{327ECE0B-25A6-4975-AF04-0AA0F25C22C8}" dt="2023-11-02T16:32:06.920" v="1815" actId="478"/>
          <ac:picMkLst>
            <pc:docMk/>
            <pc:sldMk cId="2549470526" sldId="297"/>
            <ac:picMk id="28" creationId="{9F0E082E-CAD0-BDE4-C2A1-0B162238A697}"/>
          </ac:picMkLst>
        </pc:picChg>
        <pc:picChg chg="del">
          <ac:chgData name="Max Meiners" userId="f7250841-dba7-4ed7-b6c6-655e4b20640b" providerId="ADAL" clId="{327ECE0B-25A6-4975-AF04-0AA0F25C22C8}" dt="2023-11-02T16:31:30.368" v="1810" actId="478"/>
          <ac:picMkLst>
            <pc:docMk/>
            <pc:sldMk cId="2549470526" sldId="297"/>
            <ac:picMk id="29" creationId="{D983A06C-B764-DFE8-FE30-E3E5E8311D53}"/>
          </ac:picMkLst>
        </pc:picChg>
      </pc:sldChg>
      <pc:sldChg chg="addSp delSp modSp add mod ord">
        <pc:chgData name="Max Meiners" userId="f7250841-dba7-4ed7-b6c6-655e4b20640b" providerId="ADAL" clId="{327ECE0B-25A6-4975-AF04-0AA0F25C22C8}" dt="2023-11-02T17:04:14.288" v="1925" actId="26606"/>
        <pc:sldMkLst>
          <pc:docMk/>
          <pc:sldMk cId="2369795267" sldId="298"/>
        </pc:sldMkLst>
        <pc:spChg chg="mod">
          <ac:chgData name="Max Meiners" userId="f7250841-dba7-4ed7-b6c6-655e4b20640b" providerId="ADAL" clId="{327ECE0B-25A6-4975-AF04-0AA0F25C22C8}" dt="2023-11-02T17:04:14.288" v="1925" actId="26606"/>
          <ac:spMkLst>
            <pc:docMk/>
            <pc:sldMk cId="2369795267" sldId="298"/>
            <ac:spMk id="2" creationId="{00000000-0000-0000-0000-000000000000}"/>
          </ac:spMkLst>
        </pc:spChg>
        <pc:spChg chg="add del">
          <ac:chgData name="Max Meiners" userId="f7250841-dba7-4ed7-b6c6-655e4b20640b" providerId="ADAL" clId="{327ECE0B-25A6-4975-AF04-0AA0F25C22C8}" dt="2023-11-02T17:00:41.219" v="1913" actId="26606"/>
          <ac:spMkLst>
            <pc:docMk/>
            <pc:sldMk cId="2369795267" sldId="298"/>
            <ac:spMk id="52" creationId="{91DC6ABD-215C-4EA8-A483-CEF5B99AB385}"/>
          </ac:spMkLst>
        </pc:spChg>
        <pc:spChg chg="add del">
          <ac:chgData name="Max Meiners" userId="f7250841-dba7-4ed7-b6c6-655e4b20640b" providerId="ADAL" clId="{327ECE0B-25A6-4975-AF04-0AA0F25C22C8}" dt="2023-11-02T17:00:41.219" v="1913" actId="26606"/>
          <ac:spMkLst>
            <pc:docMk/>
            <pc:sldMk cId="2369795267" sldId="298"/>
            <ac:spMk id="55" creationId="{04357C93-F0CB-4A1C-8F77-4E9063789819}"/>
          </ac:spMkLst>
        </pc:spChg>
        <pc:spChg chg="add del">
          <ac:chgData name="Max Meiners" userId="f7250841-dba7-4ed7-b6c6-655e4b20640b" providerId="ADAL" clId="{327ECE0B-25A6-4975-AF04-0AA0F25C22C8}" dt="2023-11-02T17:00:37.571" v="1910" actId="26606"/>
          <ac:spMkLst>
            <pc:docMk/>
            <pc:sldMk cId="2369795267" sldId="298"/>
            <ac:spMk id="60" creationId="{F0DCC097-1DB8-4B6D-85D0-6FBA0E1CA4BA}"/>
          </ac:spMkLst>
        </pc:spChg>
        <pc:spChg chg="add del">
          <ac:chgData name="Max Meiners" userId="f7250841-dba7-4ed7-b6c6-655e4b20640b" providerId="ADAL" clId="{327ECE0B-25A6-4975-AF04-0AA0F25C22C8}" dt="2023-11-02T17:00:37.571" v="1910" actId="26606"/>
          <ac:spMkLst>
            <pc:docMk/>
            <pc:sldMk cId="2369795267" sldId="298"/>
            <ac:spMk id="62" creationId="{E0B58608-23C8-4441-994D-C6823EEE1DB7}"/>
          </ac:spMkLst>
        </pc:spChg>
        <pc:spChg chg="add del">
          <ac:chgData name="Max Meiners" userId="f7250841-dba7-4ed7-b6c6-655e4b20640b" providerId="ADAL" clId="{327ECE0B-25A6-4975-AF04-0AA0F25C22C8}" dt="2023-11-02T17:00:41.214" v="1912" actId="26606"/>
          <ac:spMkLst>
            <pc:docMk/>
            <pc:sldMk cId="2369795267" sldId="298"/>
            <ac:spMk id="66" creationId="{47942995-B07F-4636-9A06-C6A104B260A8}"/>
          </ac:spMkLst>
        </pc:spChg>
        <pc:spChg chg="add del">
          <ac:chgData name="Max Meiners" userId="f7250841-dba7-4ed7-b6c6-655e4b20640b" providerId="ADAL" clId="{327ECE0B-25A6-4975-AF04-0AA0F25C22C8}" dt="2023-11-02T17:00:41.214" v="1912" actId="26606"/>
          <ac:spMkLst>
            <pc:docMk/>
            <pc:sldMk cId="2369795267" sldId="298"/>
            <ac:spMk id="67" creationId="{B81933D1-5615-42C7-9C0B-4EB7105CCE2D}"/>
          </ac:spMkLst>
        </pc:spChg>
        <pc:spChg chg="add del">
          <ac:chgData name="Max Meiners" userId="f7250841-dba7-4ed7-b6c6-655e4b20640b" providerId="ADAL" clId="{327ECE0B-25A6-4975-AF04-0AA0F25C22C8}" dt="2023-11-02T17:00:41.214" v="1912" actId="26606"/>
          <ac:spMkLst>
            <pc:docMk/>
            <pc:sldMk cId="2369795267" sldId="298"/>
            <ac:spMk id="69" creationId="{19C9EAEA-39D0-4B0E-A0EB-51E7B26740B1}"/>
          </ac:spMkLst>
        </pc:spChg>
        <pc:spChg chg="add del">
          <ac:chgData name="Max Meiners" userId="f7250841-dba7-4ed7-b6c6-655e4b20640b" providerId="ADAL" clId="{327ECE0B-25A6-4975-AF04-0AA0F25C22C8}" dt="2023-11-02T17:04:14.288" v="1925" actId="26606"/>
          <ac:spMkLst>
            <pc:docMk/>
            <pc:sldMk cId="2369795267" sldId="298"/>
            <ac:spMk id="71" creationId="{19D32F93-50AC-4C46-A5DB-291C60DDB7BD}"/>
          </ac:spMkLst>
        </pc:spChg>
        <pc:spChg chg="add del">
          <ac:chgData name="Max Meiners" userId="f7250841-dba7-4ed7-b6c6-655e4b20640b" providerId="ADAL" clId="{327ECE0B-25A6-4975-AF04-0AA0F25C22C8}" dt="2023-11-02T17:04:14.288" v="1925" actId="26606"/>
          <ac:spMkLst>
            <pc:docMk/>
            <pc:sldMk cId="2369795267" sldId="298"/>
            <ac:spMk id="72" creationId="{827DC2C4-B485-428A-BF4A-472D2967F47F}"/>
          </ac:spMkLst>
        </pc:spChg>
        <pc:spChg chg="add del">
          <ac:chgData name="Max Meiners" userId="f7250841-dba7-4ed7-b6c6-655e4b20640b" providerId="ADAL" clId="{327ECE0B-25A6-4975-AF04-0AA0F25C22C8}" dt="2023-11-02T17:04:14.288" v="1925" actId="26606"/>
          <ac:spMkLst>
            <pc:docMk/>
            <pc:sldMk cId="2369795267" sldId="298"/>
            <ac:spMk id="73" creationId="{EE04B5EB-F158-4507-90DD-BD23620C7CC9}"/>
          </ac:spMkLst>
        </pc:spChg>
        <pc:spChg chg="add">
          <ac:chgData name="Max Meiners" userId="f7250841-dba7-4ed7-b6c6-655e4b20640b" providerId="ADAL" clId="{327ECE0B-25A6-4975-AF04-0AA0F25C22C8}" dt="2023-11-02T17:04:14.288" v="1925" actId="26606"/>
          <ac:spMkLst>
            <pc:docMk/>
            <pc:sldMk cId="2369795267" sldId="298"/>
            <ac:spMk id="78" creationId="{19D32F93-50AC-4C46-A5DB-291C60DDB7BD}"/>
          </ac:spMkLst>
        </pc:spChg>
        <pc:spChg chg="add">
          <ac:chgData name="Max Meiners" userId="f7250841-dba7-4ed7-b6c6-655e4b20640b" providerId="ADAL" clId="{327ECE0B-25A6-4975-AF04-0AA0F25C22C8}" dt="2023-11-02T17:04:14.288" v="1925" actId="26606"/>
          <ac:spMkLst>
            <pc:docMk/>
            <pc:sldMk cId="2369795267" sldId="298"/>
            <ac:spMk id="80" creationId="{86FD7672-78BE-4D6F-A711-2CDB79B52DFF}"/>
          </ac:spMkLst>
        </pc:spChg>
        <pc:spChg chg="add">
          <ac:chgData name="Max Meiners" userId="f7250841-dba7-4ed7-b6c6-655e4b20640b" providerId="ADAL" clId="{327ECE0B-25A6-4975-AF04-0AA0F25C22C8}" dt="2023-11-02T17:04:14.288" v="1925" actId="26606"/>
          <ac:spMkLst>
            <pc:docMk/>
            <pc:sldMk cId="2369795267" sldId="298"/>
            <ac:spMk id="82" creationId="{827DC2C4-B485-428A-BF4A-472D2967F47F}"/>
          </ac:spMkLst>
        </pc:spChg>
        <pc:spChg chg="add">
          <ac:chgData name="Max Meiners" userId="f7250841-dba7-4ed7-b6c6-655e4b20640b" providerId="ADAL" clId="{327ECE0B-25A6-4975-AF04-0AA0F25C22C8}" dt="2023-11-02T17:04:14.288" v="1925" actId="26606"/>
          <ac:spMkLst>
            <pc:docMk/>
            <pc:sldMk cId="2369795267" sldId="298"/>
            <ac:spMk id="84" creationId="{4A62647B-1222-407C-8740-5A497612B1F5}"/>
          </ac:spMkLst>
        </pc:spChg>
        <pc:grpChg chg="add del">
          <ac:chgData name="Max Meiners" userId="f7250841-dba7-4ed7-b6c6-655e4b20640b" providerId="ADAL" clId="{327ECE0B-25A6-4975-AF04-0AA0F25C22C8}" dt="2023-11-02T17:00:41.219" v="1913" actId="26606"/>
          <ac:grpSpMkLst>
            <pc:docMk/>
            <pc:sldMk cId="2369795267" sldId="298"/>
            <ac:grpSpMk id="53" creationId="{3AF6A671-C637-4547-85F4-51B6D1881399}"/>
          </ac:grpSpMkLst>
        </pc:grpChg>
        <pc:grpChg chg="add del">
          <ac:chgData name="Max Meiners" userId="f7250841-dba7-4ed7-b6c6-655e4b20640b" providerId="ADAL" clId="{327ECE0B-25A6-4975-AF04-0AA0F25C22C8}" dt="2023-11-02T17:00:41.214" v="1912" actId="26606"/>
          <ac:grpSpMkLst>
            <pc:docMk/>
            <pc:sldMk cId="2369795267" sldId="298"/>
            <ac:grpSpMk id="68" creationId="{032D8612-31EB-44CF-A1D0-14FD4C705424}"/>
          </ac:grpSpMkLst>
        </pc:grpChg>
        <pc:picChg chg="ord">
          <ac:chgData name="Max Meiners" userId="f7250841-dba7-4ed7-b6c6-655e4b20640b" providerId="ADAL" clId="{327ECE0B-25A6-4975-AF04-0AA0F25C22C8}" dt="2023-11-02T17:00:41.214" v="1912" actId="26606"/>
          <ac:picMkLst>
            <pc:docMk/>
            <pc:sldMk cId="2369795267" sldId="298"/>
            <ac:picMk id="3" creationId="{67C29A17-128B-C7C7-1337-F58322191C8F}"/>
          </ac:picMkLst>
        </pc:picChg>
        <pc:picChg chg="del">
          <ac:chgData name="Max Meiners" userId="f7250841-dba7-4ed7-b6c6-655e4b20640b" providerId="ADAL" clId="{327ECE0B-25A6-4975-AF04-0AA0F25C22C8}" dt="2023-11-02T16:58:32.642" v="1904" actId="478"/>
          <ac:picMkLst>
            <pc:docMk/>
            <pc:sldMk cId="2369795267" sldId="298"/>
            <ac:picMk id="5" creationId="{E9B84521-158C-8DB7-675D-ACCCA3EA92A7}"/>
          </ac:picMkLst>
        </pc:picChg>
        <pc:picChg chg="add mod ord">
          <ac:chgData name="Max Meiners" userId="f7250841-dba7-4ed7-b6c6-655e4b20640b" providerId="ADAL" clId="{327ECE0B-25A6-4975-AF04-0AA0F25C22C8}" dt="2023-11-02T17:04:14.288" v="1925" actId="26606"/>
          <ac:picMkLst>
            <pc:docMk/>
            <pc:sldMk cId="2369795267" sldId="298"/>
            <ac:picMk id="6" creationId="{BF3C85E2-7B0B-39B5-3B70-E44AB3BE431D}"/>
          </ac:picMkLst>
        </pc:picChg>
      </pc:sldChg>
      <pc:sldChg chg="addSp delSp modSp add mod">
        <pc:chgData name="Max Meiners" userId="f7250841-dba7-4ed7-b6c6-655e4b20640b" providerId="ADAL" clId="{327ECE0B-25A6-4975-AF04-0AA0F25C22C8}" dt="2023-11-02T17:10:51.128" v="1968" actId="1076"/>
        <pc:sldMkLst>
          <pc:docMk/>
          <pc:sldMk cId="2356008530" sldId="299"/>
        </pc:sldMkLst>
        <pc:spChg chg="mod">
          <ac:chgData name="Max Meiners" userId="f7250841-dba7-4ed7-b6c6-655e4b20640b" providerId="ADAL" clId="{327ECE0B-25A6-4975-AF04-0AA0F25C22C8}" dt="2023-11-02T17:04:35.262" v="1964" actId="20577"/>
          <ac:spMkLst>
            <pc:docMk/>
            <pc:sldMk cId="2356008530" sldId="299"/>
            <ac:spMk id="2" creationId="{00000000-0000-0000-0000-000000000000}"/>
          </ac:spMkLst>
        </pc:spChg>
        <pc:spChg chg="del">
          <ac:chgData name="Max Meiners" userId="f7250841-dba7-4ed7-b6c6-655e4b20640b" providerId="ADAL" clId="{327ECE0B-25A6-4975-AF04-0AA0F25C22C8}" dt="2023-11-02T17:01:35.663" v="1915" actId="26606"/>
          <ac:spMkLst>
            <pc:docMk/>
            <pc:sldMk cId="2356008530" sldId="299"/>
            <ac:spMk id="52" creationId="{91DC6ABD-215C-4EA8-A483-CEF5B99AB385}"/>
          </ac:spMkLst>
        </pc:spChg>
        <pc:spChg chg="del">
          <ac:chgData name="Max Meiners" userId="f7250841-dba7-4ed7-b6c6-655e4b20640b" providerId="ADAL" clId="{327ECE0B-25A6-4975-AF04-0AA0F25C22C8}" dt="2023-11-02T17:01:35.663" v="1915" actId="26606"/>
          <ac:spMkLst>
            <pc:docMk/>
            <pc:sldMk cId="2356008530" sldId="299"/>
            <ac:spMk id="55" creationId="{04357C93-F0CB-4A1C-8F77-4E9063789819}"/>
          </ac:spMkLst>
        </pc:spChg>
        <pc:spChg chg="add">
          <ac:chgData name="Max Meiners" userId="f7250841-dba7-4ed7-b6c6-655e4b20640b" providerId="ADAL" clId="{327ECE0B-25A6-4975-AF04-0AA0F25C22C8}" dt="2023-11-02T17:01:35.663" v="1915" actId="26606"/>
          <ac:spMkLst>
            <pc:docMk/>
            <pc:sldMk cId="2356008530" sldId="299"/>
            <ac:spMk id="4103" creationId="{19D32F93-50AC-4C46-A5DB-291C60DDB7BD}"/>
          </ac:spMkLst>
        </pc:spChg>
        <pc:spChg chg="add">
          <ac:chgData name="Max Meiners" userId="f7250841-dba7-4ed7-b6c6-655e4b20640b" providerId="ADAL" clId="{327ECE0B-25A6-4975-AF04-0AA0F25C22C8}" dt="2023-11-02T17:01:35.663" v="1915" actId="26606"/>
          <ac:spMkLst>
            <pc:docMk/>
            <pc:sldMk cId="2356008530" sldId="299"/>
            <ac:spMk id="4105" creationId="{86FD7672-78BE-4D6F-A711-2CDB79B52DFF}"/>
          </ac:spMkLst>
        </pc:spChg>
        <pc:spChg chg="add">
          <ac:chgData name="Max Meiners" userId="f7250841-dba7-4ed7-b6c6-655e4b20640b" providerId="ADAL" clId="{327ECE0B-25A6-4975-AF04-0AA0F25C22C8}" dt="2023-11-02T17:01:35.663" v="1915" actId="26606"/>
          <ac:spMkLst>
            <pc:docMk/>
            <pc:sldMk cId="2356008530" sldId="299"/>
            <ac:spMk id="4107" creationId="{827DC2C4-B485-428A-BF4A-472D2967F47F}"/>
          </ac:spMkLst>
        </pc:spChg>
        <pc:spChg chg="add">
          <ac:chgData name="Max Meiners" userId="f7250841-dba7-4ed7-b6c6-655e4b20640b" providerId="ADAL" clId="{327ECE0B-25A6-4975-AF04-0AA0F25C22C8}" dt="2023-11-02T17:01:35.663" v="1915" actId="26606"/>
          <ac:spMkLst>
            <pc:docMk/>
            <pc:sldMk cId="2356008530" sldId="299"/>
            <ac:spMk id="4109" creationId="{4A62647B-1222-407C-8740-5A497612B1F5}"/>
          </ac:spMkLst>
        </pc:spChg>
        <pc:grpChg chg="del">
          <ac:chgData name="Max Meiners" userId="f7250841-dba7-4ed7-b6c6-655e4b20640b" providerId="ADAL" clId="{327ECE0B-25A6-4975-AF04-0AA0F25C22C8}" dt="2023-11-02T17:01:35.663" v="1915" actId="26606"/>
          <ac:grpSpMkLst>
            <pc:docMk/>
            <pc:sldMk cId="2356008530" sldId="299"/>
            <ac:grpSpMk id="53" creationId="{3AF6A671-C637-4547-85F4-51B6D1881399}"/>
          </ac:grpSpMkLst>
        </pc:grpChg>
        <pc:picChg chg="ord">
          <ac:chgData name="Max Meiners" userId="f7250841-dba7-4ed7-b6c6-655e4b20640b" providerId="ADAL" clId="{327ECE0B-25A6-4975-AF04-0AA0F25C22C8}" dt="2023-11-02T17:01:35.663" v="1915" actId="26606"/>
          <ac:picMkLst>
            <pc:docMk/>
            <pc:sldMk cId="2356008530" sldId="299"/>
            <ac:picMk id="3" creationId="{67C29A17-128B-C7C7-1337-F58322191C8F}"/>
          </ac:picMkLst>
        </pc:picChg>
        <pc:picChg chg="del">
          <ac:chgData name="Max Meiners" userId="f7250841-dba7-4ed7-b6c6-655e4b20640b" providerId="ADAL" clId="{327ECE0B-25A6-4975-AF04-0AA0F25C22C8}" dt="2023-11-02T16:58:34.438" v="1905" actId="478"/>
          <ac:picMkLst>
            <pc:docMk/>
            <pc:sldMk cId="2356008530" sldId="299"/>
            <ac:picMk id="5" creationId="{E9B84521-158C-8DB7-675D-ACCCA3EA92A7}"/>
          </ac:picMkLst>
        </pc:picChg>
        <pc:picChg chg="add mod">
          <ac:chgData name="Max Meiners" userId="f7250841-dba7-4ed7-b6c6-655e4b20640b" providerId="ADAL" clId="{327ECE0B-25A6-4975-AF04-0AA0F25C22C8}" dt="2023-11-02T17:10:51.128" v="1968" actId="1076"/>
          <ac:picMkLst>
            <pc:docMk/>
            <pc:sldMk cId="2356008530" sldId="299"/>
            <ac:picMk id="6" creationId="{1A4181E1-4F39-DB44-12E2-E7BEC0A19D99}"/>
          </ac:picMkLst>
        </pc:picChg>
        <pc:picChg chg="add del mod">
          <ac:chgData name="Max Meiners" userId="f7250841-dba7-4ed7-b6c6-655e4b20640b" providerId="ADAL" clId="{327ECE0B-25A6-4975-AF04-0AA0F25C22C8}" dt="2023-11-02T17:10:42.785" v="1965" actId="478"/>
          <ac:picMkLst>
            <pc:docMk/>
            <pc:sldMk cId="2356008530" sldId="299"/>
            <ac:picMk id="4098" creationId="{569B3095-C482-D28D-5AD1-87B15D0BEB25}"/>
          </ac:picMkLst>
        </pc:picChg>
      </pc:sldChg>
      <pc:sldChg chg="addSp delSp modSp add mod modTransition setBg">
        <pc:chgData name="Max Meiners" userId="f7250841-dba7-4ed7-b6c6-655e4b20640b" providerId="ADAL" clId="{327ECE0B-25A6-4975-AF04-0AA0F25C22C8}" dt="2023-11-02T18:34:16.646" v="2386" actId="1076"/>
        <pc:sldMkLst>
          <pc:docMk/>
          <pc:sldMk cId="0" sldId="300"/>
        </pc:sldMkLst>
        <pc:spChg chg="mod">
          <ac:chgData name="Max Meiners" userId="f7250841-dba7-4ed7-b6c6-655e4b20640b" providerId="ADAL" clId="{327ECE0B-25A6-4975-AF04-0AA0F25C22C8}" dt="2023-11-02T17:45:44.158" v="1976" actId="1076"/>
          <ac:spMkLst>
            <pc:docMk/>
            <pc:sldMk cId="0" sldId="300"/>
            <ac:spMk id="2" creationId="{00000000-0000-0000-0000-000000000000}"/>
          </ac:spMkLst>
        </pc:spChg>
        <pc:spChg chg="del mod">
          <ac:chgData name="Max Meiners" userId="f7250841-dba7-4ed7-b6c6-655e4b20640b" providerId="ADAL" clId="{327ECE0B-25A6-4975-AF04-0AA0F25C22C8}" dt="2023-11-02T18:33:58.046" v="2384" actId="478"/>
          <ac:spMkLst>
            <pc:docMk/>
            <pc:sldMk cId="0" sldId="300"/>
            <ac:spMk id="20" creationId="{00000000-0000-0000-0000-000000000000}"/>
          </ac:spMkLst>
        </pc:spChg>
        <pc:spChg chg="del mod">
          <ac:chgData name="Max Meiners" userId="f7250841-dba7-4ed7-b6c6-655e4b20640b" providerId="ADAL" clId="{327ECE0B-25A6-4975-AF04-0AA0F25C22C8}" dt="2023-11-02T18:33:58.046" v="2384" actId="478"/>
          <ac:spMkLst>
            <pc:docMk/>
            <pc:sldMk cId="0" sldId="300"/>
            <ac:spMk id="21" creationId="{00000000-0000-0000-0000-000000000000}"/>
          </ac:spMkLst>
        </pc:spChg>
        <pc:spChg chg="del mod">
          <ac:chgData name="Max Meiners" userId="f7250841-dba7-4ed7-b6c6-655e4b20640b" providerId="ADAL" clId="{327ECE0B-25A6-4975-AF04-0AA0F25C22C8}" dt="2023-11-02T18:33:58.046" v="2384" actId="478"/>
          <ac:spMkLst>
            <pc:docMk/>
            <pc:sldMk cId="0" sldId="300"/>
            <ac:spMk id="22" creationId="{00000000-0000-0000-0000-000000000000}"/>
          </ac:spMkLst>
        </pc:spChg>
        <pc:spChg chg="del mod">
          <ac:chgData name="Max Meiners" userId="f7250841-dba7-4ed7-b6c6-655e4b20640b" providerId="ADAL" clId="{327ECE0B-25A6-4975-AF04-0AA0F25C22C8}" dt="2023-11-02T18:33:58.046" v="2384" actId="478"/>
          <ac:spMkLst>
            <pc:docMk/>
            <pc:sldMk cId="0" sldId="300"/>
            <ac:spMk id="24" creationId="{00000000-0000-0000-0000-000000000000}"/>
          </ac:spMkLst>
        </pc:spChg>
        <pc:spChg chg="del mod">
          <ac:chgData name="Max Meiners" userId="f7250841-dba7-4ed7-b6c6-655e4b20640b" providerId="ADAL" clId="{327ECE0B-25A6-4975-AF04-0AA0F25C22C8}" dt="2023-11-02T18:33:58.046" v="2384" actId="478"/>
          <ac:spMkLst>
            <pc:docMk/>
            <pc:sldMk cId="0" sldId="300"/>
            <ac:spMk id="25" creationId="{00000000-0000-0000-0000-000000000000}"/>
          </ac:spMkLst>
        </pc:spChg>
        <pc:spChg chg="del mod">
          <ac:chgData name="Max Meiners" userId="f7250841-dba7-4ed7-b6c6-655e4b20640b" providerId="ADAL" clId="{327ECE0B-25A6-4975-AF04-0AA0F25C22C8}" dt="2023-11-02T18:33:58.046" v="2384" actId="478"/>
          <ac:spMkLst>
            <pc:docMk/>
            <pc:sldMk cId="0" sldId="300"/>
            <ac:spMk id="26" creationId="{00000000-0000-0000-0000-000000000000}"/>
          </ac:spMkLst>
        </pc:spChg>
        <pc:spChg chg="del mod">
          <ac:chgData name="Max Meiners" userId="f7250841-dba7-4ed7-b6c6-655e4b20640b" providerId="ADAL" clId="{327ECE0B-25A6-4975-AF04-0AA0F25C22C8}" dt="2023-11-02T18:33:58.046" v="2384" actId="478"/>
          <ac:spMkLst>
            <pc:docMk/>
            <pc:sldMk cId="0" sldId="300"/>
            <ac:spMk id="28" creationId="{00000000-0000-0000-0000-000000000000}"/>
          </ac:spMkLst>
        </pc:spChg>
        <pc:spChg chg="del mod">
          <ac:chgData name="Max Meiners" userId="f7250841-dba7-4ed7-b6c6-655e4b20640b" providerId="ADAL" clId="{327ECE0B-25A6-4975-AF04-0AA0F25C22C8}" dt="2023-11-02T18:33:58.046" v="2384" actId="478"/>
          <ac:spMkLst>
            <pc:docMk/>
            <pc:sldMk cId="0" sldId="300"/>
            <ac:spMk id="29" creationId="{00000000-0000-0000-0000-000000000000}"/>
          </ac:spMkLst>
        </pc:spChg>
        <pc:spChg chg="del mod">
          <ac:chgData name="Max Meiners" userId="f7250841-dba7-4ed7-b6c6-655e4b20640b" providerId="ADAL" clId="{327ECE0B-25A6-4975-AF04-0AA0F25C22C8}" dt="2023-11-02T18:33:58.046" v="2384" actId="478"/>
          <ac:spMkLst>
            <pc:docMk/>
            <pc:sldMk cId="0" sldId="300"/>
            <ac:spMk id="30" creationId="{00000000-0000-0000-0000-000000000000}"/>
          </ac:spMkLst>
        </pc:spChg>
        <pc:spChg chg="del mod">
          <ac:chgData name="Max Meiners" userId="f7250841-dba7-4ed7-b6c6-655e4b20640b" providerId="ADAL" clId="{327ECE0B-25A6-4975-AF04-0AA0F25C22C8}" dt="2023-11-02T18:33:58.046" v="2384" actId="478"/>
          <ac:spMkLst>
            <pc:docMk/>
            <pc:sldMk cId="0" sldId="300"/>
            <ac:spMk id="32" creationId="{00000000-0000-0000-0000-000000000000}"/>
          </ac:spMkLst>
        </pc:spChg>
        <pc:spChg chg="del mod">
          <ac:chgData name="Max Meiners" userId="f7250841-dba7-4ed7-b6c6-655e4b20640b" providerId="ADAL" clId="{327ECE0B-25A6-4975-AF04-0AA0F25C22C8}" dt="2023-11-02T18:33:58.046" v="2384" actId="478"/>
          <ac:spMkLst>
            <pc:docMk/>
            <pc:sldMk cId="0" sldId="300"/>
            <ac:spMk id="33" creationId="{00000000-0000-0000-0000-000000000000}"/>
          </ac:spMkLst>
        </pc:spChg>
        <pc:spChg chg="del mod">
          <ac:chgData name="Max Meiners" userId="f7250841-dba7-4ed7-b6c6-655e4b20640b" providerId="ADAL" clId="{327ECE0B-25A6-4975-AF04-0AA0F25C22C8}" dt="2023-11-02T18:33:58.046" v="2384" actId="478"/>
          <ac:spMkLst>
            <pc:docMk/>
            <pc:sldMk cId="0" sldId="300"/>
            <ac:spMk id="34" creationId="{00000000-0000-0000-0000-000000000000}"/>
          </ac:spMkLst>
        </pc:spChg>
        <pc:spChg chg="del mod">
          <ac:chgData name="Max Meiners" userId="f7250841-dba7-4ed7-b6c6-655e4b20640b" providerId="ADAL" clId="{327ECE0B-25A6-4975-AF04-0AA0F25C22C8}" dt="2023-11-02T18:33:58.046" v="2384" actId="478"/>
          <ac:spMkLst>
            <pc:docMk/>
            <pc:sldMk cId="0" sldId="300"/>
            <ac:spMk id="36" creationId="{00000000-0000-0000-0000-000000000000}"/>
          </ac:spMkLst>
        </pc:spChg>
        <pc:spChg chg="del mod">
          <ac:chgData name="Max Meiners" userId="f7250841-dba7-4ed7-b6c6-655e4b20640b" providerId="ADAL" clId="{327ECE0B-25A6-4975-AF04-0AA0F25C22C8}" dt="2023-11-02T18:33:58.046" v="2384" actId="478"/>
          <ac:spMkLst>
            <pc:docMk/>
            <pc:sldMk cId="0" sldId="300"/>
            <ac:spMk id="37" creationId="{00000000-0000-0000-0000-000000000000}"/>
          </ac:spMkLst>
        </pc:spChg>
        <pc:spChg chg="del mod">
          <ac:chgData name="Max Meiners" userId="f7250841-dba7-4ed7-b6c6-655e4b20640b" providerId="ADAL" clId="{327ECE0B-25A6-4975-AF04-0AA0F25C22C8}" dt="2023-11-02T18:33:58.046" v="2384" actId="478"/>
          <ac:spMkLst>
            <pc:docMk/>
            <pc:sldMk cId="0" sldId="300"/>
            <ac:spMk id="39" creationId="{00000000-0000-0000-0000-000000000000}"/>
          </ac:spMkLst>
        </pc:spChg>
        <pc:spChg chg="del mod">
          <ac:chgData name="Max Meiners" userId="f7250841-dba7-4ed7-b6c6-655e4b20640b" providerId="ADAL" clId="{327ECE0B-25A6-4975-AF04-0AA0F25C22C8}" dt="2023-11-02T18:33:58.046" v="2384" actId="478"/>
          <ac:spMkLst>
            <pc:docMk/>
            <pc:sldMk cId="0" sldId="300"/>
            <ac:spMk id="40" creationId="{00000000-0000-0000-0000-000000000000}"/>
          </ac:spMkLst>
        </pc:spChg>
        <pc:spChg chg="del mod">
          <ac:chgData name="Max Meiners" userId="f7250841-dba7-4ed7-b6c6-655e4b20640b" providerId="ADAL" clId="{327ECE0B-25A6-4975-AF04-0AA0F25C22C8}" dt="2023-11-02T18:33:58.046" v="2384" actId="478"/>
          <ac:spMkLst>
            <pc:docMk/>
            <pc:sldMk cId="0" sldId="300"/>
            <ac:spMk id="41" creationId="{00000000-0000-0000-0000-000000000000}"/>
          </ac:spMkLst>
        </pc:spChg>
        <pc:spChg chg="del mod">
          <ac:chgData name="Max Meiners" userId="f7250841-dba7-4ed7-b6c6-655e4b20640b" providerId="ADAL" clId="{327ECE0B-25A6-4975-AF04-0AA0F25C22C8}" dt="2023-11-02T18:33:58.046" v="2384" actId="478"/>
          <ac:spMkLst>
            <pc:docMk/>
            <pc:sldMk cId="0" sldId="300"/>
            <ac:spMk id="43" creationId="{00000000-0000-0000-0000-000000000000}"/>
          </ac:spMkLst>
        </pc:spChg>
        <pc:spChg chg="del mod">
          <ac:chgData name="Max Meiners" userId="f7250841-dba7-4ed7-b6c6-655e4b20640b" providerId="ADAL" clId="{327ECE0B-25A6-4975-AF04-0AA0F25C22C8}" dt="2023-11-02T18:33:58.046" v="2384" actId="478"/>
          <ac:spMkLst>
            <pc:docMk/>
            <pc:sldMk cId="0" sldId="300"/>
            <ac:spMk id="44" creationId="{00000000-0000-0000-0000-000000000000}"/>
          </ac:spMkLst>
        </pc:spChg>
        <pc:spChg chg="del mod">
          <ac:chgData name="Max Meiners" userId="f7250841-dba7-4ed7-b6c6-655e4b20640b" providerId="ADAL" clId="{327ECE0B-25A6-4975-AF04-0AA0F25C22C8}" dt="2023-11-02T18:33:58.046" v="2384" actId="478"/>
          <ac:spMkLst>
            <pc:docMk/>
            <pc:sldMk cId="0" sldId="300"/>
            <ac:spMk id="46" creationId="{00000000-0000-0000-0000-000000000000}"/>
          </ac:spMkLst>
        </pc:spChg>
        <pc:spChg chg="del mod">
          <ac:chgData name="Max Meiners" userId="f7250841-dba7-4ed7-b6c6-655e4b20640b" providerId="ADAL" clId="{327ECE0B-25A6-4975-AF04-0AA0F25C22C8}" dt="2023-11-02T18:33:58.046" v="2384" actId="478"/>
          <ac:spMkLst>
            <pc:docMk/>
            <pc:sldMk cId="0" sldId="300"/>
            <ac:spMk id="47" creationId="{00000000-0000-0000-0000-000000000000}"/>
          </ac:spMkLst>
        </pc:spChg>
        <pc:spChg chg="add mod">
          <ac:chgData name="Max Meiners" userId="f7250841-dba7-4ed7-b6c6-655e4b20640b" providerId="ADAL" clId="{327ECE0B-25A6-4975-AF04-0AA0F25C22C8}" dt="2023-11-02T18:34:16.646" v="2386" actId="1076"/>
          <ac:spMkLst>
            <pc:docMk/>
            <pc:sldMk cId="0" sldId="300"/>
            <ac:spMk id="63" creationId="{49A4D93C-3EAA-076F-55B3-F97D43609253}"/>
          </ac:spMkLst>
        </pc:spChg>
        <pc:spChg chg="add mod">
          <ac:chgData name="Max Meiners" userId="f7250841-dba7-4ed7-b6c6-655e4b20640b" providerId="ADAL" clId="{327ECE0B-25A6-4975-AF04-0AA0F25C22C8}" dt="2023-11-02T18:34:16.646" v="2386" actId="1076"/>
          <ac:spMkLst>
            <pc:docMk/>
            <pc:sldMk cId="0" sldId="300"/>
            <ac:spMk id="64" creationId="{A095B398-8716-20AE-A2E4-64112B15FD5A}"/>
          </ac:spMkLst>
        </pc:spChg>
        <pc:spChg chg="add mod">
          <ac:chgData name="Max Meiners" userId="f7250841-dba7-4ed7-b6c6-655e4b20640b" providerId="ADAL" clId="{327ECE0B-25A6-4975-AF04-0AA0F25C22C8}" dt="2023-11-02T18:34:16.646" v="2386" actId="1076"/>
          <ac:spMkLst>
            <pc:docMk/>
            <pc:sldMk cId="0" sldId="300"/>
            <ac:spMk id="65" creationId="{C0CF8EA9-18E3-2F06-DE81-53DCCE53FD58}"/>
          </ac:spMkLst>
        </pc:spChg>
        <pc:spChg chg="add mod">
          <ac:chgData name="Max Meiners" userId="f7250841-dba7-4ed7-b6c6-655e4b20640b" providerId="ADAL" clId="{327ECE0B-25A6-4975-AF04-0AA0F25C22C8}" dt="2023-11-02T18:34:16.646" v="2386" actId="1076"/>
          <ac:spMkLst>
            <pc:docMk/>
            <pc:sldMk cId="0" sldId="300"/>
            <ac:spMk id="66" creationId="{39DC9FF5-C444-3C02-ADB7-313F4525409E}"/>
          </ac:spMkLst>
        </pc:spChg>
        <pc:spChg chg="add mod">
          <ac:chgData name="Max Meiners" userId="f7250841-dba7-4ed7-b6c6-655e4b20640b" providerId="ADAL" clId="{327ECE0B-25A6-4975-AF04-0AA0F25C22C8}" dt="2023-11-02T18:34:16.646" v="2386" actId="1076"/>
          <ac:spMkLst>
            <pc:docMk/>
            <pc:sldMk cId="0" sldId="300"/>
            <ac:spMk id="67" creationId="{D71FDAB4-D5EB-32B3-A8D6-3DB01335E6B3}"/>
          </ac:spMkLst>
        </pc:spChg>
        <pc:spChg chg="add mod">
          <ac:chgData name="Max Meiners" userId="f7250841-dba7-4ed7-b6c6-655e4b20640b" providerId="ADAL" clId="{327ECE0B-25A6-4975-AF04-0AA0F25C22C8}" dt="2023-11-02T18:34:16.646" v="2386" actId="1076"/>
          <ac:spMkLst>
            <pc:docMk/>
            <pc:sldMk cId="0" sldId="300"/>
            <ac:spMk id="68" creationId="{EBD5B067-9AF6-9A7E-3424-21DE587FC3F9}"/>
          </ac:spMkLst>
        </pc:spChg>
        <pc:spChg chg="add mod">
          <ac:chgData name="Max Meiners" userId="f7250841-dba7-4ed7-b6c6-655e4b20640b" providerId="ADAL" clId="{327ECE0B-25A6-4975-AF04-0AA0F25C22C8}" dt="2023-11-02T18:34:16.646" v="2386" actId="1076"/>
          <ac:spMkLst>
            <pc:docMk/>
            <pc:sldMk cId="0" sldId="300"/>
            <ac:spMk id="69" creationId="{3F5AC72C-3C83-CE7E-3EBD-422ABE6BF659}"/>
          </ac:spMkLst>
        </pc:spChg>
        <pc:spChg chg="add mod">
          <ac:chgData name="Max Meiners" userId="f7250841-dba7-4ed7-b6c6-655e4b20640b" providerId="ADAL" clId="{327ECE0B-25A6-4975-AF04-0AA0F25C22C8}" dt="2023-11-02T18:34:16.646" v="2386" actId="1076"/>
          <ac:spMkLst>
            <pc:docMk/>
            <pc:sldMk cId="0" sldId="300"/>
            <ac:spMk id="70" creationId="{52DC47E1-214F-6B03-C9F9-7E44A0CFEF30}"/>
          </ac:spMkLst>
        </pc:spChg>
        <pc:spChg chg="add mod">
          <ac:chgData name="Max Meiners" userId="f7250841-dba7-4ed7-b6c6-655e4b20640b" providerId="ADAL" clId="{327ECE0B-25A6-4975-AF04-0AA0F25C22C8}" dt="2023-11-02T18:34:16.646" v="2386" actId="1076"/>
          <ac:spMkLst>
            <pc:docMk/>
            <pc:sldMk cId="0" sldId="300"/>
            <ac:spMk id="71" creationId="{E8DF9D3E-9889-CD04-566C-ECAF8BAE6336}"/>
          </ac:spMkLst>
        </pc:spChg>
        <pc:spChg chg="add mod">
          <ac:chgData name="Max Meiners" userId="f7250841-dba7-4ed7-b6c6-655e4b20640b" providerId="ADAL" clId="{327ECE0B-25A6-4975-AF04-0AA0F25C22C8}" dt="2023-11-02T18:34:16.646" v="2386" actId="1076"/>
          <ac:spMkLst>
            <pc:docMk/>
            <pc:sldMk cId="0" sldId="300"/>
            <ac:spMk id="72" creationId="{C4EF948F-DAC2-3E7A-5FA2-4DCF414FBEBE}"/>
          </ac:spMkLst>
        </pc:spChg>
        <pc:spChg chg="add mod">
          <ac:chgData name="Max Meiners" userId="f7250841-dba7-4ed7-b6c6-655e4b20640b" providerId="ADAL" clId="{327ECE0B-25A6-4975-AF04-0AA0F25C22C8}" dt="2023-11-02T18:34:16.646" v="2386" actId="1076"/>
          <ac:spMkLst>
            <pc:docMk/>
            <pc:sldMk cId="0" sldId="300"/>
            <ac:spMk id="73" creationId="{71B1BEC9-10A0-44EF-7234-542935AD3049}"/>
          </ac:spMkLst>
        </pc:spChg>
        <pc:spChg chg="add mod">
          <ac:chgData name="Max Meiners" userId="f7250841-dba7-4ed7-b6c6-655e4b20640b" providerId="ADAL" clId="{327ECE0B-25A6-4975-AF04-0AA0F25C22C8}" dt="2023-11-02T18:34:16.646" v="2386" actId="1076"/>
          <ac:spMkLst>
            <pc:docMk/>
            <pc:sldMk cId="0" sldId="300"/>
            <ac:spMk id="74" creationId="{27CADFDE-D648-FE7B-D6A5-B178C5211791}"/>
          </ac:spMkLst>
        </pc:spChg>
        <pc:spChg chg="add mod">
          <ac:chgData name="Max Meiners" userId="f7250841-dba7-4ed7-b6c6-655e4b20640b" providerId="ADAL" clId="{327ECE0B-25A6-4975-AF04-0AA0F25C22C8}" dt="2023-11-02T18:34:16.646" v="2386" actId="1076"/>
          <ac:spMkLst>
            <pc:docMk/>
            <pc:sldMk cId="0" sldId="300"/>
            <ac:spMk id="75" creationId="{0B323D1E-8EF8-DE3C-F0FF-ACE5F60B2B07}"/>
          </ac:spMkLst>
        </pc:spChg>
        <pc:spChg chg="add mod">
          <ac:chgData name="Max Meiners" userId="f7250841-dba7-4ed7-b6c6-655e4b20640b" providerId="ADAL" clId="{327ECE0B-25A6-4975-AF04-0AA0F25C22C8}" dt="2023-11-02T18:34:16.646" v="2386" actId="1076"/>
          <ac:spMkLst>
            <pc:docMk/>
            <pc:sldMk cId="0" sldId="300"/>
            <ac:spMk id="76" creationId="{5BB950EF-A7B3-1713-896A-6806BCADE8BB}"/>
          </ac:spMkLst>
        </pc:spChg>
        <pc:spChg chg="add mod">
          <ac:chgData name="Max Meiners" userId="f7250841-dba7-4ed7-b6c6-655e4b20640b" providerId="ADAL" clId="{327ECE0B-25A6-4975-AF04-0AA0F25C22C8}" dt="2023-11-02T18:34:16.646" v="2386" actId="1076"/>
          <ac:spMkLst>
            <pc:docMk/>
            <pc:sldMk cId="0" sldId="300"/>
            <ac:spMk id="77" creationId="{6EBD5C79-1951-22A2-7D02-F621A278E5B2}"/>
          </ac:spMkLst>
        </pc:spChg>
        <pc:spChg chg="add mod">
          <ac:chgData name="Max Meiners" userId="f7250841-dba7-4ed7-b6c6-655e4b20640b" providerId="ADAL" clId="{327ECE0B-25A6-4975-AF04-0AA0F25C22C8}" dt="2023-11-02T18:34:16.646" v="2386" actId="1076"/>
          <ac:spMkLst>
            <pc:docMk/>
            <pc:sldMk cId="0" sldId="300"/>
            <ac:spMk id="78" creationId="{9E18273B-1E0F-31E0-0A80-0E273BE69B1B}"/>
          </ac:spMkLst>
        </pc:spChg>
        <pc:picChg chg="del mod">
          <ac:chgData name="Max Meiners" userId="f7250841-dba7-4ed7-b6c6-655e4b20640b" providerId="ADAL" clId="{327ECE0B-25A6-4975-AF04-0AA0F25C22C8}" dt="2023-11-02T18:33:58.046" v="2384" actId="478"/>
          <ac:picMkLst>
            <pc:docMk/>
            <pc:sldMk cId="0" sldId="300"/>
            <ac:picMk id="3" creationId="{00000000-0000-0000-0000-000000000000}"/>
          </ac:picMkLst>
        </pc:picChg>
        <pc:picChg chg="del mod">
          <ac:chgData name="Max Meiners" userId="f7250841-dba7-4ed7-b6c6-655e4b20640b" providerId="ADAL" clId="{327ECE0B-25A6-4975-AF04-0AA0F25C22C8}" dt="2023-11-02T18:33:58.046" v="2384" actId="478"/>
          <ac:picMkLst>
            <pc:docMk/>
            <pc:sldMk cId="0" sldId="300"/>
            <ac:picMk id="4" creationId="{00000000-0000-0000-0000-000000000000}"/>
          </ac:picMkLst>
        </pc:picChg>
        <pc:picChg chg="del mod">
          <ac:chgData name="Max Meiners" userId="f7250841-dba7-4ed7-b6c6-655e4b20640b" providerId="ADAL" clId="{327ECE0B-25A6-4975-AF04-0AA0F25C22C8}" dt="2023-11-02T18:33:58.046" v="2384" actId="478"/>
          <ac:picMkLst>
            <pc:docMk/>
            <pc:sldMk cId="0" sldId="300"/>
            <ac:picMk id="5" creationId="{00000000-0000-0000-0000-000000000000}"/>
          </ac:picMkLst>
        </pc:picChg>
        <pc:picChg chg="del mod">
          <ac:chgData name="Max Meiners" userId="f7250841-dba7-4ed7-b6c6-655e4b20640b" providerId="ADAL" clId="{327ECE0B-25A6-4975-AF04-0AA0F25C22C8}" dt="2023-11-02T18:33:58.046" v="2384" actId="478"/>
          <ac:picMkLst>
            <pc:docMk/>
            <pc:sldMk cId="0" sldId="300"/>
            <ac:picMk id="6" creationId="{00000000-0000-0000-0000-000000000000}"/>
          </ac:picMkLst>
        </pc:picChg>
        <pc:picChg chg="del mod">
          <ac:chgData name="Max Meiners" userId="f7250841-dba7-4ed7-b6c6-655e4b20640b" providerId="ADAL" clId="{327ECE0B-25A6-4975-AF04-0AA0F25C22C8}" dt="2023-11-02T18:33:58.046" v="2384" actId="478"/>
          <ac:picMkLst>
            <pc:docMk/>
            <pc:sldMk cId="0" sldId="300"/>
            <ac:picMk id="7" creationId="{00000000-0000-0000-0000-000000000000}"/>
          </ac:picMkLst>
        </pc:picChg>
        <pc:picChg chg="del mod">
          <ac:chgData name="Max Meiners" userId="f7250841-dba7-4ed7-b6c6-655e4b20640b" providerId="ADAL" clId="{327ECE0B-25A6-4975-AF04-0AA0F25C22C8}" dt="2023-11-02T18:33:58.046" v="2384" actId="478"/>
          <ac:picMkLst>
            <pc:docMk/>
            <pc:sldMk cId="0" sldId="300"/>
            <ac:picMk id="8" creationId="{00000000-0000-0000-0000-000000000000}"/>
          </ac:picMkLst>
        </pc:picChg>
        <pc:picChg chg="del mod">
          <ac:chgData name="Max Meiners" userId="f7250841-dba7-4ed7-b6c6-655e4b20640b" providerId="ADAL" clId="{327ECE0B-25A6-4975-AF04-0AA0F25C22C8}" dt="2023-11-02T18:33:58.046" v="2384" actId="478"/>
          <ac:picMkLst>
            <pc:docMk/>
            <pc:sldMk cId="0" sldId="300"/>
            <ac:picMk id="9" creationId="{00000000-0000-0000-0000-000000000000}"/>
          </ac:picMkLst>
        </pc:picChg>
        <pc:picChg chg="del mod">
          <ac:chgData name="Max Meiners" userId="f7250841-dba7-4ed7-b6c6-655e4b20640b" providerId="ADAL" clId="{327ECE0B-25A6-4975-AF04-0AA0F25C22C8}" dt="2023-11-02T18:33:58.046" v="2384" actId="478"/>
          <ac:picMkLst>
            <pc:docMk/>
            <pc:sldMk cId="0" sldId="300"/>
            <ac:picMk id="10" creationId="{00000000-0000-0000-0000-000000000000}"/>
          </ac:picMkLst>
        </pc:picChg>
        <pc:picChg chg="del mod">
          <ac:chgData name="Max Meiners" userId="f7250841-dba7-4ed7-b6c6-655e4b20640b" providerId="ADAL" clId="{327ECE0B-25A6-4975-AF04-0AA0F25C22C8}" dt="2023-11-02T18:33:58.046" v="2384" actId="478"/>
          <ac:picMkLst>
            <pc:docMk/>
            <pc:sldMk cId="0" sldId="300"/>
            <ac:picMk id="11" creationId="{00000000-0000-0000-0000-000000000000}"/>
          </ac:picMkLst>
        </pc:picChg>
        <pc:picChg chg="del mod">
          <ac:chgData name="Max Meiners" userId="f7250841-dba7-4ed7-b6c6-655e4b20640b" providerId="ADAL" clId="{327ECE0B-25A6-4975-AF04-0AA0F25C22C8}" dt="2023-11-02T18:33:58.046" v="2384" actId="478"/>
          <ac:picMkLst>
            <pc:docMk/>
            <pc:sldMk cId="0" sldId="300"/>
            <ac:picMk id="12" creationId="{00000000-0000-0000-0000-000000000000}"/>
          </ac:picMkLst>
        </pc:picChg>
        <pc:picChg chg="del mod">
          <ac:chgData name="Max Meiners" userId="f7250841-dba7-4ed7-b6c6-655e4b20640b" providerId="ADAL" clId="{327ECE0B-25A6-4975-AF04-0AA0F25C22C8}" dt="2023-11-02T18:33:58.046" v="2384" actId="478"/>
          <ac:picMkLst>
            <pc:docMk/>
            <pc:sldMk cId="0" sldId="300"/>
            <ac:picMk id="13" creationId="{00000000-0000-0000-0000-000000000000}"/>
          </ac:picMkLst>
        </pc:picChg>
        <pc:picChg chg="del mod">
          <ac:chgData name="Max Meiners" userId="f7250841-dba7-4ed7-b6c6-655e4b20640b" providerId="ADAL" clId="{327ECE0B-25A6-4975-AF04-0AA0F25C22C8}" dt="2023-11-02T18:33:58.046" v="2384" actId="478"/>
          <ac:picMkLst>
            <pc:docMk/>
            <pc:sldMk cId="0" sldId="300"/>
            <ac:picMk id="14" creationId="{00000000-0000-0000-0000-000000000000}"/>
          </ac:picMkLst>
        </pc:picChg>
        <pc:picChg chg="del mod">
          <ac:chgData name="Max Meiners" userId="f7250841-dba7-4ed7-b6c6-655e4b20640b" providerId="ADAL" clId="{327ECE0B-25A6-4975-AF04-0AA0F25C22C8}" dt="2023-11-02T18:33:58.046" v="2384" actId="478"/>
          <ac:picMkLst>
            <pc:docMk/>
            <pc:sldMk cId="0" sldId="300"/>
            <ac:picMk id="15" creationId="{00000000-0000-0000-0000-000000000000}"/>
          </ac:picMkLst>
        </pc:picChg>
        <pc:picChg chg="del mod">
          <ac:chgData name="Max Meiners" userId="f7250841-dba7-4ed7-b6c6-655e4b20640b" providerId="ADAL" clId="{327ECE0B-25A6-4975-AF04-0AA0F25C22C8}" dt="2023-11-02T18:33:58.046" v="2384" actId="478"/>
          <ac:picMkLst>
            <pc:docMk/>
            <pc:sldMk cId="0" sldId="300"/>
            <ac:picMk id="16" creationId="{00000000-0000-0000-0000-000000000000}"/>
          </ac:picMkLst>
        </pc:picChg>
        <pc:picChg chg="del mod">
          <ac:chgData name="Max Meiners" userId="f7250841-dba7-4ed7-b6c6-655e4b20640b" providerId="ADAL" clId="{327ECE0B-25A6-4975-AF04-0AA0F25C22C8}" dt="2023-11-02T17:45:53.287" v="1978" actId="478"/>
          <ac:picMkLst>
            <pc:docMk/>
            <pc:sldMk cId="0" sldId="300"/>
            <ac:picMk id="17" creationId="{00000000-0000-0000-0000-000000000000}"/>
          </ac:picMkLst>
        </pc:picChg>
        <pc:picChg chg="del mod">
          <ac:chgData name="Max Meiners" userId="f7250841-dba7-4ed7-b6c6-655e4b20640b" providerId="ADAL" clId="{327ECE0B-25A6-4975-AF04-0AA0F25C22C8}" dt="2023-11-02T17:45:54.287" v="1979" actId="478"/>
          <ac:picMkLst>
            <pc:docMk/>
            <pc:sldMk cId="0" sldId="300"/>
            <ac:picMk id="18" creationId="{00000000-0000-0000-0000-000000000000}"/>
          </ac:picMkLst>
        </pc:picChg>
        <pc:picChg chg="del mod">
          <ac:chgData name="Max Meiners" userId="f7250841-dba7-4ed7-b6c6-655e4b20640b" providerId="ADAL" clId="{327ECE0B-25A6-4975-AF04-0AA0F25C22C8}" dt="2023-11-02T18:33:58.046" v="2384" actId="478"/>
          <ac:picMkLst>
            <pc:docMk/>
            <pc:sldMk cId="0" sldId="300"/>
            <ac:picMk id="19" creationId="{00000000-0000-0000-0000-000000000000}"/>
          </ac:picMkLst>
        </pc:picChg>
        <pc:picChg chg="del mod">
          <ac:chgData name="Max Meiners" userId="f7250841-dba7-4ed7-b6c6-655e4b20640b" providerId="ADAL" clId="{327ECE0B-25A6-4975-AF04-0AA0F25C22C8}" dt="2023-11-02T18:33:58.046" v="2384" actId="478"/>
          <ac:picMkLst>
            <pc:docMk/>
            <pc:sldMk cId="0" sldId="300"/>
            <ac:picMk id="23" creationId="{00000000-0000-0000-0000-000000000000}"/>
          </ac:picMkLst>
        </pc:picChg>
        <pc:picChg chg="del mod">
          <ac:chgData name="Max Meiners" userId="f7250841-dba7-4ed7-b6c6-655e4b20640b" providerId="ADAL" clId="{327ECE0B-25A6-4975-AF04-0AA0F25C22C8}" dt="2023-11-02T18:33:58.046" v="2384" actId="478"/>
          <ac:picMkLst>
            <pc:docMk/>
            <pc:sldMk cId="0" sldId="300"/>
            <ac:picMk id="27" creationId="{00000000-0000-0000-0000-000000000000}"/>
          </ac:picMkLst>
        </pc:picChg>
        <pc:picChg chg="del mod">
          <ac:chgData name="Max Meiners" userId="f7250841-dba7-4ed7-b6c6-655e4b20640b" providerId="ADAL" clId="{327ECE0B-25A6-4975-AF04-0AA0F25C22C8}" dt="2023-11-02T18:33:58.046" v="2384" actId="478"/>
          <ac:picMkLst>
            <pc:docMk/>
            <pc:sldMk cId="0" sldId="300"/>
            <ac:picMk id="31" creationId="{00000000-0000-0000-0000-000000000000}"/>
          </ac:picMkLst>
        </pc:picChg>
        <pc:picChg chg="del mod">
          <ac:chgData name="Max Meiners" userId="f7250841-dba7-4ed7-b6c6-655e4b20640b" providerId="ADAL" clId="{327ECE0B-25A6-4975-AF04-0AA0F25C22C8}" dt="2023-11-02T18:33:58.046" v="2384" actId="478"/>
          <ac:picMkLst>
            <pc:docMk/>
            <pc:sldMk cId="0" sldId="300"/>
            <ac:picMk id="35" creationId="{00000000-0000-0000-0000-000000000000}"/>
          </ac:picMkLst>
        </pc:picChg>
        <pc:picChg chg="del mod">
          <ac:chgData name="Max Meiners" userId="f7250841-dba7-4ed7-b6c6-655e4b20640b" providerId="ADAL" clId="{327ECE0B-25A6-4975-AF04-0AA0F25C22C8}" dt="2023-11-02T18:33:58.046" v="2384" actId="478"/>
          <ac:picMkLst>
            <pc:docMk/>
            <pc:sldMk cId="0" sldId="300"/>
            <ac:picMk id="38" creationId="{00000000-0000-0000-0000-000000000000}"/>
          </ac:picMkLst>
        </pc:picChg>
        <pc:picChg chg="del mod">
          <ac:chgData name="Max Meiners" userId="f7250841-dba7-4ed7-b6c6-655e4b20640b" providerId="ADAL" clId="{327ECE0B-25A6-4975-AF04-0AA0F25C22C8}" dt="2023-11-02T18:33:58.046" v="2384" actId="478"/>
          <ac:picMkLst>
            <pc:docMk/>
            <pc:sldMk cId="0" sldId="300"/>
            <ac:picMk id="42" creationId="{00000000-0000-0000-0000-000000000000}"/>
          </ac:picMkLst>
        </pc:picChg>
        <pc:picChg chg="del mod">
          <ac:chgData name="Max Meiners" userId="f7250841-dba7-4ed7-b6c6-655e4b20640b" providerId="ADAL" clId="{327ECE0B-25A6-4975-AF04-0AA0F25C22C8}" dt="2023-11-02T18:33:58.046" v="2384" actId="478"/>
          <ac:picMkLst>
            <pc:docMk/>
            <pc:sldMk cId="0" sldId="300"/>
            <ac:picMk id="45" creationId="{00000000-0000-0000-0000-000000000000}"/>
          </ac:picMkLst>
        </pc:picChg>
        <pc:picChg chg="add mod">
          <ac:chgData name="Max Meiners" userId="f7250841-dba7-4ed7-b6c6-655e4b20640b" providerId="ADAL" clId="{327ECE0B-25A6-4975-AF04-0AA0F25C22C8}" dt="2023-11-02T17:45:21.818" v="1973"/>
          <ac:picMkLst>
            <pc:docMk/>
            <pc:sldMk cId="0" sldId="300"/>
            <ac:picMk id="48" creationId="{E797623D-EE91-C899-79A2-463F55FA03F0}"/>
          </ac:picMkLst>
        </pc:picChg>
        <pc:picChg chg="add mod">
          <ac:chgData name="Max Meiners" userId="f7250841-dba7-4ed7-b6c6-655e4b20640b" providerId="ADAL" clId="{327ECE0B-25A6-4975-AF04-0AA0F25C22C8}" dt="2023-11-02T18:34:16.646" v="2386" actId="1076"/>
          <ac:picMkLst>
            <pc:docMk/>
            <pc:sldMk cId="0" sldId="300"/>
            <ac:picMk id="49" creationId="{26DB0558-61F9-A689-28A6-5D71F1AC5184}"/>
          </ac:picMkLst>
        </pc:picChg>
        <pc:picChg chg="add mod">
          <ac:chgData name="Max Meiners" userId="f7250841-dba7-4ed7-b6c6-655e4b20640b" providerId="ADAL" clId="{327ECE0B-25A6-4975-AF04-0AA0F25C22C8}" dt="2023-11-02T18:34:16.646" v="2386" actId="1076"/>
          <ac:picMkLst>
            <pc:docMk/>
            <pc:sldMk cId="0" sldId="300"/>
            <ac:picMk id="50" creationId="{CF02FA32-0712-244C-81AF-053D37033F4B}"/>
          </ac:picMkLst>
        </pc:picChg>
        <pc:picChg chg="add mod">
          <ac:chgData name="Max Meiners" userId="f7250841-dba7-4ed7-b6c6-655e4b20640b" providerId="ADAL" clId="{327ECE0B-25A6-4975-AF04-0AA0F25C22C8}" dt="2023-11-02T18:34:16.646" v="2386" actId="1076"/>
          <ac:picMkLst>
            <pc:docMk/>
            <pc:sldMk cId="0" sldId="300"/>
            <ac:picMk id="51" creationId="{32D76308-4FB3-F9D6-FEAA-F1A1DC627C1C}"/>
          </ac:picMkLst>
        </pc:picChg>
        <pc:picChg chg="add mod">
          <ac:chgData name="Max Meiners" userId="f7250841-dba7-4ed7-b6c6-655e4b20640b" providerId="ADAL" clId="{327ECE0B-25A6-4975-AF04-0AA0F25C22C8}" dt="2023-11-02T18:34:16.646" v="2386" actId="1076"/>
          <ac:picMkLst>
            <pc:docMk/>
            <pc:sldMk cId="0" sldId="300"/>
            <ac:picMk id="52" creationId="{38C432D4-72DE-B9F5-BCCA-04B89953A9E3}"/>
          </ac:picMkLst>
        </pc:picChg>
        <pc:picChg chg="add mod">
          <ac:chgData name="Max Meiners" userId="f7250841-dba7-4ed7-b6c6-655e4b20640b" providerId="ADAL" clId="{327ECE0B-25A6-4975-AF04-0AA0F25C22C8}" dt="2023-11-02T18:34:16.646" v="2386" actId="1076"/>
          <ac:picMkLst>
            <pc:docMk/>
            <pc:sldMk cId="0" sldId="300"/>
            <ac:picMk id="53" creationId="{18E70217-75C1-8CC6-68E8-B6E1AFA83F56}"/>
          </ac:picMkLst>
        </pc:picChg>
        <pc:picChg chg="add mod">
          <ac:chgData name="Max Meiners" userId="f7250841-dba7-4ed7-b6c6-655e4b20640b" providerId="ADAL" clId="{327ECE0B-25A6-4975-AF04-0AA0F25C22C8}" dt="2023-11-02T18:34:16.646" v="2386" actId="1076"/>
          <ac:picMkLst>
            <pc:docMk/>
            <pc:sldMk cId="0" sldId="300"/>
            <ac:picMk id="54" creationId="{6CB45F5D-0D30-8E01-7094-AF1CC4744AFE}"/>
          </ac:picMkLst>
        </pc:picChg>
        <pc:picChg chg="add mod">
          <ac:chgData name="Max Meiners" userId="f7250841-dba7-4ed7-b6c6-655e4b20640b" providerId="ADAL" clId="{327ECE0B-25A6-4975-AF04-0AA0F25C22C8}" dt="2023-11-02T18:34:16.646" v="2386" actId="1076"/>
          <ac:picMkLst>
            <pc:docMk/>
            <pc:sldMk cId="0" sldId="300"/>
            <ac:picMk id="55" creationId="{4DEEE2DC-B84C-03FD-A538-0DAA72EAEAF8}"/>
          </ac:picMkLst>
        </pc:picChg>
        <pc:picChg chg="add mod">
          <ac:chgData name="Max Meiners" userId="f7250841-dba7-4ed7-b6c6-655e4b20640b" providerId="ADAL" clId="{327ECE0B-25A6-4975-AF04-0AA0F25C22C8}" dt="2023-11-02T18:34:16.646" v="2386" actId="1076"/>
          <ac:picMkLst>
            <pc:docMk/>
            <pc:sldMk cId="0" sldId="300"/>
            <ac:picMk id="56" creationId="{34368B4B-6EC8-44F9-91FB-A9CA529D0E4B}"/>
          </ac:picMkLst>
        </pc:picChg>
        <pc:picChg chg="add mod">
          <ac:chgData name="Max Meiners" userId="f7250841-dba7-4ed7-b6c6-655e4b20640b" providerId="ADAL" clId="{327ECE0B-25A6-4975-AF04-0AA0F25C22C8}" dt="2023-11-02T18:34:16.646" v="2386" actId="1076"/>
          <ac:picMkLst>
            <pc:docMk/>
            <pc:sldMk cId="0" sldId="300"/>
            <ac:picMk id="57" creationId="{1A7C934B-A33D-456F-51F8-80FD65007CAC}"/>
          </ac:picMkLst>
        </pc:picChg>
        <pc:picChg chg="add mod">
          <ac:chgData name="Max Meiners" userId="f7250841-dba7-4ed7-b6c6-655e4b20640b" providerId="ADAL" clId="{327ECE0B-25A6-4975-AF04-0AA0F25C22C8}" dt="2023-11-02T18:34:16.646" v="2386" actId="1076"/>
          <ac:picMkLst>
            <pc:docMk/>
            <pc:sldMk cId="0" sldId="300"/>
            <ac:picMk id="58" creationId="{7F93973C-861A-F6E8-DF77-05C7FF43B171}"/>
          </ac:picMkLst>
        </pc:picChg>
        <pc:picChg chg="add mod">
          <ac:chgData name="Max Meiners" userId="f7250841-dba7-4ed7-b6c6-655e4b20640b" providerId="ADAL" clId="{327ECE0B-25A6-4975-AF04-0AA0F25C22C8}" dt="2023-11-02T18:34:16.646" v="2386" actId="1076"/>
          <ac:picMkLst>
            <pc:docMk/>
            <pc:sldMk cId="0" sldId="300"/>
            <ac:picMk id="59" creationId="{5E6257AD-8A5B-9750-4623-76772036259D}"/>
          </ac:picMkLst>
        </pc:picChg>
        <pc:picChg chg="add mod">
          <ac:chgData name="Max Meiners" userId="f7250841-dba7-4ed7-b6c6-655e4b20640b" providerId="ADAL" clId="{327ECE0B-25A6-4975-AF04-0AA0F25C22C8}" dt="2023-11-02T18:34:16.646" v="2386" actId="1076"/>
          <ac:picMkLst>
            <pc:docMk/>
            <pc:sldMk cId="0" sldId="300"/>
            <ac:picMk id="60" creationId="{74FE37DE-1DBE-5295-0D4B-7556538658CA}"/>
          </ac:picMkLst>
        </pc:picChg>
        <pc:picChg chg="add mod">
          <ac:chgData name="Max Meiners" userId="f7250841-dba7-4ed7-b6c6-655e4b20640b" providerId="ADAL" clId="{327ECE0B-25A6-4975-AF04-0AA0F25C22C8}" dt="2023-11-02T18:34:16.646" v="2386" actId="1076"/>
          <ac:picMkLst>
            <pc:docMk/>
            <pc:sldMk cId="0" sldId="300"/>
            <ac:picMk id="61" creationId="{2C88990F-C51F-0D91-BA4D-34B007ADC663}"/>
          </ac:picMkLst>
        </pc:picChg>
        <pc:picChg chg="add mod">
          <ac:chgData name="Max Meiners" userId="f7250841-dba7-4ed7-b6c6-655e4b20640b" providerId="ADAL" clId="{327ECE0B-25A6-4975-AF04-0AA0F25C22C8}" dt="2023-11-02T18:34:16.646" v="2386" actId="1076"/>
          <ac:picMkLst>
            <pc:docMk/>
            <pc:sldMk cId="0" sldId="300"/>
            <ac:picMk id="62" creationId="{53CDEB56-2E06-1E66-460B-EA524A5C52F4}"/>
          </ac:picMkLst>
        </pc:picChg>
      </pc:sldChg>
      <pc:sldChg chg="modSp add mod modTransition">
        <pc:chgData name="Max Meiners" userId="f7250841-dba7-4ed7-b6c6-655e4b20640b" providerId="ADAL" clId="{327ECE0B-25A6-4975-AF04-0AA0F25C22C8}" dt="2023-11-02T18:21:23.085" v="2262"/>
        <pc:sldMkLst>
          <pc:docMk/>
          <pc:sldMk cId="1421045290" sldId="301"/>
        </pc:sldMkLst>
        <pc:spChg chg="mod">
          <ac:chgData name="Max Meiners" userId="f7250841-dba7-4ed7-b6c6-655e4b20640b" providerId="ADAL" clId="{327ECE0B-25A6-4975-AF04-0AA0F25C22C8}" dt="2023-11-02T18:05:24.519" v="2174" actId="20577"/>
          <ac:spMkLst>
            <pc:docMk/>
            <pc:sldMk cId="1421045290" sldId="301"/>
            <ac:spMk id="4" creationId="{00000000-0000-0000-0000-000000000000}"/>
          </ac:spMkLst>
        </pc:spChg>
        <pc:picChg chg="mod">
          <ac:chgData name="Max Meiners" userId="f7250841-dba7-4ed7-b6c6-655e4b20640b" providerId="ADAL" clId="{327ECE0B-25A6-4975-AF04-0AA0F25C22C8}" dt="2023-11-02T18:02:54.065" v="2138" actId="14826"/>
          <ac:picMkLst>
            <pc:docMk/>
            <pc:sldMk cId="1421045290" sldId="301"/>
            <ac:picMk id="7" creationId="{FD319C51-66BA-7893-A4CC-FCA5A098F167}"/>
          </ac:picMkLst>
        </pc:picChg>
      </pc:sldChg>
      <pc:sldChg chg="add del">
        <pc:chgData name="Max Meiners" userId="f7250841-dba7-4ed7-b6c6-655e4b20640b" providerId="ADAL" clId="{327ECE0B-25A6-4975-AF04-0AA0F25C22C8}" dt="2023-11-02T18:03:09.924" v="2141" actId="47"/>
        <pc:sldMkLst>
          <pc:docMk/>
          <pc:sldMk cId="1331835422" sldId="302"/>
        </pc:sldMkLst>
      </pc:sldChg>
      <pc:sldChg chg="modSp add mod modTransition">
        <pc:chgData name="Max Meiners" userId="f7250841-dba7-4ed7-b6c6-655e4b20640b" providerId="ADAL" clId="{327ECE0B-25A6-4975-AF04-0AA0F25C22C8}" dt="2023-11-02T18:21:23.085" v="2262"/>
        <pc:sldMkLst>
          <pc:docMk/>
          <pc:sldMk cId="2546603528" sldId="303"/>
        </pc:sldMkLst>
        <pc:spChg chg="mod">
          <ac:chgData name="Max Meiners" userId="f7250841-dba7-4ed7-b6c6-655e4b20640b" providerId="ADAL" clId="{327ECE0B-25A6-4975-AF04-0AA0F25C22C8}" dt="2023-11-02T18:03:30.805" v="2169" actId="20577"/>
          <ac:spMkLst>
            <pc:docMk/>
            <pc:sldMk cId="2546603528" sldId="303"/>
            <ac:spMk id="4" creationId="{00000000-0000-0000-0000-000000000000}"/>
          </ac:spMkLst>
        </pc:spChg>
        <pc:picChg chg="mod">
          <ac:chgData name="Max Meiners" userId="f7250841-dba7-4ed7-b6c6-655e4b20640b" providerId="ADAL" clId="{327ECE0B-25A6-4975-AF04-0AA0F25C22C8}" dt="2023-11-02T18:20:12.228" v="2261" actId="14826"/>
          <ac:picMkLst>
            <pc:docMk/>
            <pc:sldMk cId="2546603528" sldId="303"/>
            <ac:picMk id="7" creationId="{FD319C51-66BA-7893-A4CC-FCA5A098F167}"/>
          </ac:picMkLst>
        </pc:picChg>
      </pc:sldChg>
      <pc:sldChg chg="addSp delSp modSp add mod ord modTransition">
        <pc:chgData name="Max Meiners" userId="f7250841-dba7-4ed7-b6c6-655e4b20640b" providerId="ADAL" clId="{327ECE0B-25A6-4975-AF04-0AA0F25C22C8}" dt="2023-11-02T18:21:23.085" v="2262"/>
        <pc:sldMkLst>
          <pc:docMk/>
          <pc:sldMk cId="2341299474" sldId="304"/>
        </pc:sldMkLst>
        <pc:spChg chg="mod">
          <ac:chgData name="Max Meiners" userId="f7250841-dba7-4ed7-b6c6-655e4b20640b" providerId="ADAL" clId="{327ECE0B-25A6-4975-AF04-0AA0F25C22C8}" dt="2023-11-02T18:00:13.078" v="2082" actId="1076"/>
          <ac:spMkLst>
            <pc:docMk/>
            <pc:sldMk cId="2341299474" sldId="304"/>
            <ac:spMk id="2" creationId="{00000000-0000-0000-0000-000000000000}"/>
          </ac:spMkLst>
        </pc:spChg>
        <pc:spChg chg="mod">
          <ac:chgData name="Max Meiners" userId="f7250841-dba7-4ed7-b6c6-655e4b20640b" providerId="ADAL" clId="{327ECE0B-25A6-4975-AF04-0AA0F25C22C8}" dt="2023-11-02T18:00:26.557" v="2100" actId="20577"/>
          <ac:spMkLst>
            <pc:docMk/>
            <pc:sldMk cId="2341299474" sldId="304"/>
            <ac:spMk id="4" creationId="{00000000-0000-0000-0000-000000000000}"/>
          </ac:spMkLst>
        </pc:spChg>
        <pc:picChg chg="add del mod">
          <ac:chgData name="Max Meiners" userId="f7250841-dba7-4ed7-b6c6-655e4b20640b" providerId="ADAL" clId="{327ECE0B-25A6-4975-AF04-0AA0F25C22C8}" dt="2023-11-02T17:59:57.647" v="2081" actId="14826"/>
          <ac:picMkLst>
            <pc:docMk/>
            <pc:sldMk cId="2341299474" sldId="304"/>
            <ac:picMk id="7" creationId="{FD319C51-66BA-7893-A4CC-FCA5A098F167}"/>
          </ac:picMkLst>
        </pc:picChg>
      </pc:sldChg>
      <pc:sldChg chg="delSp modSp add mod modTransition setBg delDesignElem">
        <pc:chgData name="Max Meiners" userId="f7250841-dba7-4ed7-b6c6-655e4b20640b" providerId="ADAL" clId="{327ECE0B-25A6-4975-AF04-0AA0F25C22C8}" dt="2023-11-02T18:21:23.085" v="2262"/>
        <pc:sldMkLst>
          <pc:docMk/>
          <pc:sldMk cId="184308707" sldId="305"/>
        </pc:sldMkLst>
        <pc:spChg chg="mod">
          <ac:chgData name="Max Meiners" userId="f7250841-dba7-4ed7-b6c6-655e4b20640b" providerId="ADAL" clId="{327ECE0B-25A6-4975-AF04-0AA0F25C22C8}" dt="2023-11-02T18:03:21.807" v="2163" actId="20577"/>
          <ac:spMkLst>
            <pc:docMk/>
            <pc:sldMk cId="184308707" sldId="305"/>
            <ac:spMk id="4" creationId="{00000000-0000-0000-0000-000000000000}"/>
          </ac:spMkLst>
        </pc:spChg>
        <pc:spChg chg="del">
          <ac:chgData name="Max Meiners" userId="f7250841-dba7-4ed7-b6c6-655e4b20640b" providerId="ADAL" clId="{327ECE0B-25A6-4975-AF04-0AA0F25C22C8}" dt="2023-11-02T18:03:07.059" v="2140"/>
          <ac:spMkLst>
            <pc:docMk/>
            <pc:sldMk cId="184308707" sldId="305"/>
            <ac:spMk id="12" creationId="{D009D6D5-DAC2-4A8B-A17A-E206B9012D09}"/>
          </ac:spMkLst>
        </pc:spChg>
        <pc:picChg chg="mod">
          <ac:chgData name="Max Meiners" userId="f7250841-dba7-4ed7-b6c6-655e4b20640b" providerId="ADAL" clId="{327ECE0B-25A6-4975-AF04-0AA0F25C22C8}" dt="2023-11-02T18:04:01.411" v="2170" actId="14826"/>
          <ac:picMkLst>
            <pc:docMk/>
            <pc:sldMk cId="184308707" sldId="305"/>
            <ac:picMk id="7" creationId="{FD319C51-66BA-7893-A4CC-FCA5A098F167}"/>
          </ac:picMkLst>
        </pc:picChg>
      </pc:sldChg>
      <pc:sldChg chg="addSp delSp modSp add mod modTransition">
        <pc:chgData name="Max Meiners" userId="f7250841-dba7-4ed7-b6c6-655e4b20640b" providerId="ADAL" clId="{327ECE0B-25A6-4975-AF04-0AA0F25C22C8}" dt="2023-11-02T18:37:53.960" v="2395" actId="1076"/>
        <pc:sldMkLst>
          <pc:docMk/>
          <pc:sldMk cId="1806170690" sldId="306"/>
        </pc:sldMkLst>
        <pc:spChg chg="del">
          <ac:chgData name="Max Meiners" userId="f7250841-dba7-4ed7-b6c6-655e4b20640b" providerId="ADAL" clId="{327ECE0B-25A6-4975-AF04-0AA0F25C22C8}" dt="2023-11-02T18:29:16.289" v="2361" actId="478"/>
          <ac:spMkLst>
            <pc:docMk/>
            <pc:sldMk cId="1806170690" sldId="306"/>
            <ac:spMk id="4" creationId="{00000000-0000-0000-0000-000000000000}"/>
          </ac:spMkLst>
        </pc:spChg>
        <pc:spChg chg="del">
          <ac:chgData name="Max Meiners" userId="f7250841-dba7-4ed7-b6c6-655e4b20640b" providerId="ADAL" clId="{327ECE0B-25A6-4975-AF04-0AA0F25C22C8}" dt="2023-11-02T18:29:17.366" v="2362" actId="478"/>
          <ac:spMkLst>
            <pc:docMk/>
            <pc:sldMk cId="1806170690" sldId="306"/>
            <ac:spMk id="5" creationId="{00000000-0000-0000-0000-000000000000}"/>
          </ac:spMkLst>
        </pc:spChg>
        <pc:spChg chg="mod">
          <ac:chgData name="Max Meiners" userId="f7250841-dba7-4ed7-b6c6-655e4b20640b" providerId="ADAL" clId="{327ECE0B-25A6-4975-AF04-0AA0F25C22C8}" dt="2023-11-02T18:37:38.672" v="2394" actId="1076"/>
          <ac:spMkLst>
            <pc:docMk/>
            <pc:sldMk cId="1806170690" sldId="306"/>
            <ac:spMk id="7" creationId="{00000000-0000-0000-0000-000000000000}"/>
          </ac:spMkLst>
        </pc:spChg>
        <pc:spChg chg="mod">
          <ac:chgData name="Max Meiners" userId="f7250841-dba7-4ed7-b6c6-655e4b20640b" providerId="ADAL" clId="{327ECE0B-25A6-4975-AF04-0AA0F25C22C8}" dt="2023-11-02T18:37:38.672" v="2394" actId="1076"/>
          <ac:spMkLst>
            <pc:docMk/>
            <pc:sldMk cId="1806170690" sldId="306"/>
            <ac:spMk id="8" creationId="{00000000-0000-0000-0000-000000000000}"/>
          </ac:spMkLst>
        </pc:spChg>
        <pc:spChg chg="mod">
          <ac:chgData name="Max Meiners" userId="f7250841-dba7-4ed7-b6c6-655e4b20640b" providerId="ADAL" clId="{327ECE0B-25A6-4975-AF04-0AA0F25C22C8}" dt="2023-11-02T18:37:53.960" v="2395" actId="1076"/>
          <ac:spMkLst>
            <pc:docMk/>
            <pc:sldMk cId="1806170690" sldId="306"/>
            <ac:spMk id="10" creationId="{00000000-0000-0000-0000-000000000000}"/>
          </ac:spMkLst>
        </pc:spChg>
        <pc:spChg chg="mod">
          <ac:chgData name="Max Meiners" userId="f7250841-dba7-4ed7-b6c6-655e4b20640b" providerId="ADAL" clId="{327ECE0B-25A6-4975-AF04-0AA0F25C22C8}" dt="2023-11-02T18:37:53.960" v="2395" actId="1076"/>
          <ac:spMkLst>
            <pc:docMk/>
            <pc:sldMk cId="1806170690" sldId="306"/>
            <ac:spMk id="11" creationId="{00000000-0000-0000-0000-000000000000}"/>
          </ac:spMkLst>
        </pc:spChg>
        <pc:spChg chg="add mod">
          <ac:chgData name="Max Meiners" userId="f7250841-dba7-4ed7-b6c6-655e4b20640b" providerId="ADAL" clId="{327ECE0B-25A6-4975-AF04-0AA0F25C22C8}" dt="2023-11-02T18:37:38.672" v="2394" actId="1076"/>
          <ac:spMkLst>
            <pc:docMk/>
            <pc:sldMk cId="1806170690" sldId="306"/>
            <ac:spMk id="16" creationId="{F7F13806-86C2-E91A-B0D5-B7945033A17E}"/>
          </ac:spMkLst>
        </pc:spChg>
        <pc:spChg chg="add mod">
          <ac:chgData name="Max Meiners" userId="f7250841-dba7-4ed7-b6c6-655e4b20640b" providerId="ADAL" clId="{327ECE0B-25A6-4975-AF04-0AA0F25C22C8}" dt="2023-11-02T18:37:38.672" v="2394" actId="1076"/>
          <ac:spMkLst>
            <pc:docMk/>
            <pc:sldMk cId="1806170690" sldId="306"/>
            <ac:spMk id="17" creationId="{A788796B-8444-A4E7-C907-A55EF276FC62}"/>
          </ac:spMkLst>
        </pc:spChg>
        <pc:picChg chg="del">
          <ac:chgData name="Max Meiners" userId="f7250841-dba7-4ed7-b6c6-655e4b20640b" providerId="ADAL" clId="{327ECE0B-25A6-4975-AF04-0AA0F25C22C8}" dt="2023-11-02T18:29:14.958" v="2360" actId="478"/>
          <ac:picMkLst>
            <pc:docMk/>
            <pc:sldMk cId="1806170690" sldId="306"/>
            <ac:picMk id="3" creationId="{00000000-0000-0000-0000-000000000000}"/>
          </ac:picMkLst>
        </pc:picChg>
        <pc:picChg chg="mod">
          <ac:chgData name="Max Meiners" userId="f7250841-dba7-4ed7-b6c6-655e4b20640b" providerId="ADAL" clId="{327ECE0B-25A6-4975-AF04-0AA0F25C22C8}" dt="2023-11-02T18:37:38.672" v="2394" actId="1076"/>
          <ac:picMkLst>
            <pc:docMk/>
            <pc:sldMk cId="1806170690" sldId="306"/>
            <ac:picMk id="6" creationId="{00000000-0000-0000-0000-000000000000}"/>
          </ac:picMkLst>
        </pc:picChg>
        <pc:picChg chg="mod">
          <ac:chgData name="Max Meiners" userId="f7250841-dba7-4ed7-b6c6-655e4b20640b" providerId="ADAL" clId="{327ECE0B-25A6-4975-AF04-0AA0F25C22C8}" dt="2023-11-02T18:37:53.960" v="2395" actId="1076"/>
          <ac:picMkLst>
            <pc:docMk/>
            <pc:sldMk cId="1806170690" sldId="306"/>
            <ac:picMk id="9" creationId="{00000000-0000-0000-0000-000000000000}"/>
          </ac:picMkLst>
        </pc:picChg>
        <pc:picChg chg="add mod">
          <ac:chgData name="Max Meiners" userId="f7250841-dba7-4ed7-b6c6-655e4b20640b" providerId="ADAL" clId="{327ECE0B-25A6-4975-AF04-0AA0F25C22C8}" dt="2023-11-02T18:37:38.672" v="2394" actId="1076"/>
          <ac:picMkLst>
            <pc:docMk/>
            <pc:sldMk cId="1806170690" sldId="306"/>
            <ac:picMk id="14" creationId="{82D36A52-34FC-CF29-0894-19D37CD6EC96}"/>
          </ac:picMkLst>
        </pc:picChg>
      </pc:sldChg>
      <pc:sldChg chg="addSp delSp modSp add mod ord modTransition">
        <pc:chgData name="Max Meiners" userId="f7250841-dba7-4ed7-b6c6-655e4b20640b" providerId="ADAL" clId="{327ECE0B-25A6-4975-AF04-0AA0F25C22C8}" dt="2023-11-02T18:28:53.845" v="2357" actId="20577"/>
        <pc:sldMkLst>
          <pc:docMk/>
          <pc:sldMk cId="4020038028" sldId="307"/>
        </pc:sldMkLst>
        <pc:spChg chg="mod">
          <ac:chgData name="Max Meiners" userId="f7250841-dba7-4ed7-b6c6-655e4b20640b" providerId="ADAL" clId="{327ECE0B-25A6-4975-AF04-0AA0F25C22C8}" dt="2023-11-02T18:25:27.313" v="2323" actId="403"/>
          <ac:spMkLst>
            <pc:docMk/>
            <pc:sldMk cId="4020038028" sldId="307"/>
            <ac:spMk id="4" creationId="{00000000-0000-0000-0000-000000000000}"/>
          </ac:spMkLst>
        </pc:spChg>
        <pc:spChg chg="mod">
          <ac:chgData name="Max Meiners" userId="f7250841-dba7-4ed7-b6c6-655e4b20640b" providerId="ADAL" clId="{327ECE0B-25A6-4975-AF04-0AA0F25C22C8}" dt="2023-11-02T18:25:30.703" v="2324" actId="403"/>
          <ac:spMkLst>
            <pc:docMk/>
            <pc:sldMk cId="4020038028" sldId="307"/>
            <ac:spMk id="5" creationId="{00000000-0000-0000-0000-000000000000}"/>
          </ac:spMkLst>
        </pc:spChg>
        <pc:spChg chg="mod">
          <ac:chgData name="Max Meiners" userId="f7250841-dba7-4ed7-b6c6-655e4b20640b" providerId="ADAL" clId="{327ECE0B-25A6-4975-AF04-0AA0F25C22C8}" dt="2023-11-02T18:26:10.583" v="2330" actId="14100"/>
          <ac:spMkLst>
            <pc:docMk/>
            <pc:sldMk cId="4020038028" sldId="307"/>
            <ac:spMk id="7" creationId="{00000000-0000-0000-0000-000000000000}"/>
          </ac:spMkLst>
        </pc:spChg>
        <pc:spChg chg="mod">
          <ac:chgData name="Max Meiners" userId="f7250841-dba7-4ed7-b6c6-655e4b20640b" providerId="ADAL" clId="{327ECE0B-25A6-4975-AF04-0AA0F25C22C8}" dt="2023-11-02T18:28:53.845" v="2357" actId="20577"/>
          <ac:spMkLst>
            <pc:docMk/>
            <pc:sldMk cId="4020038028" sldId="307"/>
            <ac:spMk id="8" creationId="{00000000-0000-0000-0000-000000000000}"/>
          </ac:spMkLst>
        </pc:spChg>
        <pc:spChg chg="del mod">
          <ac:chgData name="Max Meiners" userId="f7250841-dba7-4ed7-b6c6-655e4b20640b" providerId="ADAL" clId="{327ECE0B-25A6-4975-AF04-0AA0F25C22C8}" dt="2023-11-02T18:28:35.701" v="2353" actId="478"/>
          <ac:spMkLst>
            <pc:docMk/>
            <pc:sldMk cId="4020038028" sldId="307"/>
            <ac:spMk id="10" creationId="{00000000-0000-0000-0000-000000000000}"/>
          </ac:spMkLst>
        </pc:spChg>
        <pc:spChg chg="del mod">
          <ac:chgData name="Max Meiners" userId="f7250841-dba7-4ed7-b6c6-655e4b20640b" providerId="ADAL" clId="{327ECE0B-25A6-4975-AF04-0AA0F25C22C8}" dt="2023-11-02T18:28:36.750" v="2354" actId="478"/>
          <ac:spMkLst>
            <pc:docMk/>
            <pc:sldMk cId="4020038028" sldId="307"/>
            <ac:spMk id="11" creationId="{00000000-0000-0000-0000-000000000000}"/>
          </ac:spMkLst>
        </pc:spChg>
        <pc:spChg chg="add mod">
          <ac:chgData name="Max Meiners" userId="f7250841-dba7-4ed7-b6c6-655e4b20640b" providerId="ADAL" clId="{327ECE0B-25A6-4975-AF04-0AA0F25C22C8}" dt="2023-11-02T18:28:37.610" v="2355"/>
          <ac:spMkLst>
            <pc:docMk/>
            <pc:sldMk cId="4020038028" sldId="307"/>
            <ac:spMk id="16" creationId="{27A3489F-96E1-0393-2ACB-FF5938A43854}"/>
          </ac:spMkLst>
        </pc:spChg>
        <pc:spChg chg="add mod">
          <ac:chgData name="Max Meiners" userId="f7250841-dba7-4ed7-b6c6-655e4b20640b" providerId="ADAL" clId="{327ECE0B-25A6-4975-AF04-0AA0F25C22C8}" dt="2023-11-02T18:28:37.610" v="2355"/>
          <ac:spMkLst>
            <pc:docMk/>
            <pc:sldMk cId="4020038028" sldId="307"/>
            <ac:spMk id="17" creationId="{868F1FD7-E6B4-42D4-87FA-EBD30BCB569A}"/>
          </ac:spMkLst>
        </pc:spChg>
        <pc:picChg chg="mod">
          <ac:chgData name="Max Meiners" userId="f7250841-dba7-4ed7-b6c6-655e4b20640b" providerId="ADAL" clId="{327ECE0B-25A6-4975-AF04-0AA0F25C22C8}" dt="2023-11-02T18:25:23.335" v="2322" actId="1076"/>
          <ac:picMkLst>
            <pc:docMk/>
            <pc:sldMk cId="4020038028" sldId="307"/>
            <ac:picMk id="3" creationId="{00000000-0000-0000-0000-000000000000}"/>
          </ac:picMkLst>
        </pc:picChg>
        <pc:picChg chg="mod">
          <ac:chgData name="Max Meiners" userId="f7250841-dba7-4ed7-b6c6-655e4b20640b" providerId="ADAL" clId="{327ECE0B-25A6-4975-AF04-0AA0F25C22C8}" dt="2023-11-02T18:24:40.151" v="2315" actId="1076"/>
          <ac:picMkLst>
            <pc:docMk/>
            <pc:sldMk cId="4020038028" sldId="307"/>
            <ac:picMk id="6" creationId="{00000000-0000-0000-0000-000000000000}"/>
          </ac:picMkLst>
        </pc:picChg>
        <pc:picChg chg="del mod">
          <ac:chgData name="Max Meiners" userId="f7250841-dba7-4ed7-b6c6-655e4b20640b" providerId="ADAL" clId="{327ECE0B-25A6-4975-AF04-0AA0F25C22C8}" dt="2023-11-02T18:28:32.725" v="2351" actId="478"/>
          <ac:picMkLst>
            <pc:docMk/>
            <pc:sldMk cId="4020038028" sldId="307"/>
            <ac:picMk id="9" creationId="{00000000-0000-0000-0000-000000000000}"/>
          </ac:picMkLst>
        </pc:picChg>
        <pc:picChg chg="add mod">
          <ac:chgData name="Max Meiners" userId="f7250841-dba7-4ed7-b6c6-655e4b20640b" providerId="ADAL" clId="{327ECE0B-25A6-4975-AF04-0AA0F25C22C8}" dt="2023-11-02T18:28:37.610" v="2355"/>
          <ac:picMkLst>
            <pc:docMk/>
            <pc:sldMk cId="4020038028" sldId="307"/>
            <ac:picMk id="14" creationId="{6DAFAD0E-299D-834C-14A4-FF3D89E306B8}"/>
          </ac:picMkLst>
        </pc:picChg>
      </pc:sldChg>
    </pc:docChg>
  </pc:docChgLst>
  <pc:docChgLst>
    <pc:chgData name="Meiners, Max (214936)" userId="f7250841-dba7-4ed7-b6c6-655e4b20640b" providerId="ADAL" clId="{327ECE0B-25A6-4975-AF04-0AA0F25C22C8}"/>
    <pc:docChg chg="modSld">
      <pc:chgData name="Meiners, Max (214936)" userId="f7250841-dba7-4ed7-b6c6-655e4b20640b" providerId="ADAL" clId="{327ECE0B-25A6-4975-AF04-0AA0F25C22C8}" dt="2023-11-03T09:49:27.539" v="33" actId="20577"/>
      <pc:docMkLst>
        <pc:docMk/>
      </pc:docMkLst>
      <pc:sldChg chg="modSp mod">
        <pc:chgData name="Meiners, Max (214936)" userId="f7250841-dba7-4ed7-b6c6-655e4b20640b" providerId="ADAL" clId="{327ECE0B-25A6-4975-AF04-0AA0F25C22C8}" dt="2023-11-03T09:48:46.433" v="4" actId="20577"/>
        <pc:sldMkLst>
          <pc:docMk/>
          <pc:sldMk cId="0" sldId="264"/>
        </pc:sldMkLst>
        <pc:spChg chg="mod">
          <ac:chgData name="Meiners, Max (214936)" userId="f7250841-dba7-4ed7-b6c6-655e4b20640b" providerId="ADAL" clId="{327ECE0B-25A6-4975-AF04-0AA0F25C22C8}" dt="2023-11-03T09:48:46.433" v="4" actId="20577"/>
          <ac:spMkLst>
            <pc:docMk/>
            <pc:sldMk cId="0" sldId="264"/>
            <ac:spMk id="8" creationId="{00000000-0000-0000-0000-000000000000}"/>
          </ac:spMkLst>
        </pc:spChg>
      </pc:sldChg>
      <pc:sldChg chg="modSp mod">
        <pc:chgData name="Meiners, Max (214936)" userId="f7250841-dba7-4ed7-b6c6-655e4b20640b" providerId="ADAL" clId="{327ECE0B-25A6-4975-AF04-0AA0F25C22C8}" dt="2023-11-03T09:49:27.539" v="33" actId="20577"/>
        <pc:sldMkLst>
          <pc:docMk/>
          <pc:sldMk cId="629780378" sldId="280"/>
        </pc:sldMkLst>
        <pc:spChg chg="mod">
          <ac:chgData name="Meiners, Max (214936)" userId="f7250841-dba7-4ed7-b6c6-655e4b20640b" providerId="ADAL" clId="{327ECE0B-25A6-4975-AF04-0AA0F25C22C8}" dt="2023-11-03T09:49:27.539" v="33" actId="20577"/>
          <ac:spMkLst>
            <pc:docMk/>
            <pc:sldMk cId="629780378" sldId="280"/>
            <ac:spMk id="6" creationId="{EB3E101C-6A9E-59F2-0EEE-F24EA33508BE}"/>
          </ac:spMkLst>
        </pc:spChg>
      </pc:sldChg>
      <pc:sldChg chg="modSp mod">
        <pc:chgData name="Meiners, Max (214936)" userId="f7250841-dba7-4ed7-b6c6-655e4b20640b" providerId="ADAL" clId="{327ECE0B-25A6-4975-AF04-0AA0F25C22C8}" dt="2023-11-03T09:03:08.995" v="0" actId="1076"/>
        <pc:sldMkLst>
          <pc:docMk/>
          <pc:sldMk cId="0" sldId="300"/>
        </pc:sldMkLst>
        <pc:spChg chg="mod">
          <ac:chgData name="Meiners, Max (214936)" userId="f7250841-dba7-4ed7-b6c6-655e4b20640b" providerId="ADAL" clId="{327ECE0B-25A6-4975-AF04-0AA0F25C22C8}" dt="2023-11-03T09:03:08.995" v="0" actId="1076"/>
          <ac:spMkLst>
            <pc:docMk/>
            <pc:sldMk cId="0" sldId="300"/>
            <ac:spMk id="66" creationId="{39DC9FF5-C444-3C02-ADB7-313F4525409E}"/>
          </ac:spMkLst>
        </pc:spChg>
      </pc:sldChg>
      <pc:sldChg chg="modSp mod">
        <pc:chgData name="Meiners, Max (214936)" userId="f7250841-dba7-4ed7-b6c6-655e4b20640b" providerId="ADAL" clId="{327ECE0B-25A6-4975-AF04-0AA0F25C22C8}" dt="2023-11-03T09:48:52.104" v="6" actId="20577"/>
        <pc:sldMkLst>
          <pc:docMk/>
          <pc:sldMk cId="1806170690" sldId="306"/>
        </pc:sldMkLst>
        <pc:spChg chg="mod">
          <ac:chgData name="Meiners, Max (214936)" userId="f7250841-dba7-4ed7-b6c6-655e4b20640b" providerId="ADAL" clId="{327ECE0B-25A6-4975-AF04-0AA0F25C22C8}" dt="2023-11-03T09:48:52.104" v="6" actId="20577"/>
          <ac:spMkLst>
            <pc:docMk/>
            <pc:sldMk cId="1806170690" sldId="306"/>
            <ac:spMk id="8" creationId="{00000000-0000-0000-0000-000000000000}"/>
          </ac:spMkLst>
        </pc:spChg>
      </pc:sldChg>
      <pc:sldChg chg="modSp mod">
        <pc:chgData name="Meiners, Max (214936)" userId="f7250841-dba7-4ed7-b6c6-655e4b20640b" providerId="ADAL" clId="{327ECE0B-25A6-4975-AF04-0AA0F25C22C8}" dt="2023-11-03T09:48:43.040" v="2" actId="20577"/>
        <pc:sldMkLst>
          <pc:docMk/>
          <pc:sldMk cId="4020038028" sldId="307"/>
        </pc:sldMkLst>
        <pc:spChg chg="mod">
          <ac:chgData name="Meiners, Max (214936)" userId="f7250841-dba7-4ed7-b6c6-655e4b20640b" providerId="ADAL" clId="{327ECE0B-25A6-4975-AF04-0AA0F25C22C8}" dt="2023-11-03T09:48:43.040" v="2" actId="20577"/>
          <ac:spMkLst>
            <pc:docMk/>
            <pc:sldMk cId="4020038028" sldId="307"/>
            <ac:spMk id="8" creationId="{00000000-0000-0000-0000-000000000000}"/>
          </ac:spMkLst>
        </pc:spChg>
      </pc:sldChg>
    </pc:docChg>
  </pc:docChgLst>
  <pc:docChgLst>
    <pc:chgData name="Stachowiak, Wojciech (222679)" userId="S::222679@buas.nl::54fcb3c3-2043-4f2f-9322-f5cbb0831b27" providerId="AD" clId="Web-{B6F3AD0F-F992-3463-1E35-112BFFE84704}"/>
    <pc:docChg chg="modSld">
      <pc:chgData name="Stachowiak, Wojciech (222679)" userId="S::222679@buas.nl::54fcb3c3-2043-4f2f-9322-f5cbb0831b27" providerId="AD" clId="Web-{B6F3AD0F-F992-3463-1E35-112BFFE84704}" dt="2023-11-02T14:14:56.516" v="557"/>
      <pc:docMkLst>
        <pc:docMk/>
      </pc:docMkLst>
      <pc:sldChg chg="modNotes">
        <pc:chgData name="Stachowiak, Wojciech (222679)" userId="S::222679@buas.nl::54fcb3c3-2043-4f2f-9322-f5cbb0831b27" providerId="AD" clId="Web-{B6F3AD0F-F992-3463-1E35-112BFFE84704}" dt="2023-11-02T14:10:01.990" v="257"/>
        <pc:sldMkLst>
          <pc:docMk/>
          <pc:sldMk cId="1511921898" sldId="272"/>
        </pc:sldMkLst>
      </pc:sldChg>
      <pc:sldChg chg="modNotes">
        <pc:chgData name="Stachowiak, Wojciech (222679)" userId="S::222679@buas.nl::54fcb3c3-2043-4f2f-9322-f5cbb0831b27" providerId="AD" clId="Web-{B6F3AD0F-F992-3463-1E35-112BFFE84704}" dt="2023-11-02T14:13:05.465" v="446"/>
        <pc:sldMkLst>
          <pc:docMk/>
          <pc:sldMk cId="3033502543" sldId="273"/>
        </pc:sldMkLst>
      </pc:sldChg>
      <pc:sldChg chg="modNotes">
        <pc:chgData name="Stachowiak, Wojciech (222679)" userId="S::222679@buas.nl::54fcb3c3-2043-4f2f-9322-f5cbb0831b27" providerId="AD" clId="Web-{B6F3AD0F-F992-3463-1E35-112BFFE84704}" dt="2023-11-02T14:14:23.515" v="543"/>
        <pc:sldMkLst>
          <pc:docMk/>
          <pc:sldMk cId="184395395" sldId="274"/>
        </pc:sldMkLst>
      </pc:sldChg>
      <pc:sldChg chg="modNotes">
        <pc:chgData name="Stachowiak, Wojciech (222679)" userId="S::222679@buas.nl::54fcb3c3-2043-4f2f-9322-f5cbb0831b27" providerId="AD" clId="Web-{B6F3AD0F-F992-3463-1E35-112BFFE84704}" dt="2023-11-02T14:14:56.516" v="557"/>
        <pc:sldMkLst>
          <pc:docMk/>
          <pc:sldMk cId="743850367" sldId="275"/>
        </pc:sldMkLst>
      </pc:sldChg>
    </pc:docChg>
  </pc:docChgLst>
  <pc:docChgLst>
    <pc:chgData name="Stachowiak, Wojciech (222679)" userId="S::222679@buas.nl::54fcb3c3-2043-4f2f-9322-f5cbb0831b27" providerId="AD" clId="Web-{F450DBC6-BDDE-C99D-B576-B215466E58F4}"/>
    <pc:docChg chg="modSld">
      <pc:chgData name="Stachowiak, Wojciech (222679)" userId="S::222679@buas.nl::54fcb3c3-2043-4f2f-9322-f5cbb0831b27" providerId="AD" clId="Web-{F450DBC6-BDDE-C99D-B576-B215466E58F4}" dt="2023-11-02T13:18:45.616" v="1146" actId="20577"/>
      <pc:docMkLst>
        <pc:docMk/>
      </pc:docMkLst>
      <pc:sldChg chg="addSp modSp">
        <pc:chgData name="Stachowiak, Wojciech (222679)" userId="S::222679@buas.nl::54fcb3c3-2043-4f2f-9322-f5cbb0831b27" providerId="AD" clId="Web-{F450DBC6-BDDE-C99D-B576-B215466E58F4}" dt="2023-11-02T13:18:45.616" v="1146" actId="20577"/>
        <pc:sldMkLst>
          <pc:docMk/>
          <pc:sldMk cId="4019295760" sldId="267"/>
        </pc:sldMkLst>
        <pc:spChg chg="add mod">
          <ac:chgData name="Stachowiak, Wojciech (222679)" userId="S::222679@buas.nl::54fcb3c3-2043-4f2f-9322-f5cbb0831b27" providerId="AD" clId="Web-{F450DBC6-BDDE-C99D-B576-B215466E58F4}" dt="2023-11-02T12:58:18.841" v="762" actId="1076"/>
          <ac:spMkLst>
            <pc:docMk/>
            <pc:sldMk cId="4019295760" sldId="267"/>
            <ac:spMk id="2" creationId="{1E176C83-2ACD-EB8F-F16B-988F19BEB813}"/>
          </ac:spMkLst>
        </pc:spChg>
        <pc:spChg chg="mod">
          <ac:chgData name="Stachowiak, Wojciech (222679)" userId="S::222679@buas.nl::54fcb3c3-2043-4f2f-9322-f5cbb0831b27" providerId="AD" clId="Web-{F450DBC6-BDDE-C99D-B576-B215466E58F4}" dt="2023-11-02T13:10:24.959" v="1137" actId="1076"/>
          <ac:spMkLst>
            <pc:docMk/>
            <pc:sldMk cId="4019295760" sldId="267"/>
            <ac:spMk id="3" creationId="{F449811B-DE18-7A88-684B-69720A5DF324}"/>
          </ac:spMkLst>
        </pc:spChg>
        <pc:spChg chg="add mod">
          <ac:chgData name="Stachowiak, Wojciech (222679)" userId="S::222679@buas.nl::54fcb3c3-2043-4f2f-9322-f5cbb0831b27" providerId="AD" clId="Web-{F450DBC6-BDDE-C99D-B576-B215466E58F4}" dt="2023-11-02T13:10:40.428" v="1138" actId="20577"/>
          <ac:spMkLst>
            <pc:docMk/>
            <pc:sldMk cId="4019295760" sldId="267"/>
            <ac:spMk id="4" creationId="{31C78197-B1B1-72D0-0E12-AA5EEAD1EAEB}"/>
          </ac:spMkLst>
        </pc:spChg>
        <pc:spChg chg="add mod">
          <ac:chgData name="Stachowiak, Wojciech (222679)" userId="S::222679@buas.nl::54fcb3c3-2043-4f2f-9322-f5cbb0831b27" providerId="AD" clId="Web-{F450DBC6-BDDE-C99D-B576-B215466E58F4}" dt="2023-11-02T13:18:45.616" v="1146" actId="20577"/>
          <ac:spMkLst>
            <pc:docMk/>
            <pc:sldMk cId="4019295760" sldId="267"/>
            <ac:spMk id="5" creationId="{5D8D130F-E988-E474-946F-ACD6DF48E842}"/>
          </ac:spMkLst>
        </pc:spChg>
        <pc:spChg chg="add mod">
          <ac:chgData name="Stachowiak, Wojciech (222679)" userId="S::222679@buas.nl::54fcb3c3-2043-4f2f-9322-f5cbb0831b27" providerId="AD" clId="Web-{F450DBC6-BDDE-C99D-B576-B215466E58F4}" dt="2023-11-02T13:10:48.897" v="1139" actId="1076"/>
          <ac:spMkLst>
            <pc:docMk/>
            <pc:sldMk cId="4019295760" sldId="267"/>
            <ac:spMk id="6" creationId="{F68827C4-AB8F-C99F-B082-3698CEF4C870}"/>
          </ac:spMkLst>
        </pc:spChg>
        <pc:spChg chg="add mod">
          <ac:chgData name="Stachowiak, Wojciech (222679)" userId="S::222679@buas.nl::54fcb3c3-2043-4f2f-9322-f5cbb0831b27" providerId="AD" clId="Web-{F450DBC6-BDDE-C99D-B576-B215466E58F4}" dt="2023-11-02T13:10:57.460" v="1141" actId="1076"/>
          <ac:spMkLst>
            <pc:docMk/>
            <pc:sldMk cId="4019295760" sldId="267"/>
            <ac:spMk id="7" creationId="{164406B3-FD56-DD17-FBD5-A6E8CCEA16F8}"/>
          </ac:spMkLst>
        </pc:spChg>
        <pc:spChg chg="add mod">
          <ac:chgData name="Stachowiak, Wojciech (222679)" userId="S::222679@buas.nl::54fcb3c3-2043-4f2f-9322-f5cbb0831b27" providerId="AD" clId="Web-{F450DBC6-BDDE-C99D-B576-B215466E58F4}" dt="2023-11-02T13:09:59.083" v="1134" actId="1076"/>
          <ac:spMkLst>
            <pc:docMk/>
            <pc:sldMk cId="4019295760" sldId="267"/>
            <ac:spMk id="8" creationId="{0CD3405F-DCA2-E90A-8151-2B6729B7A0D4}"/>
          </ac:spMkLst>
        </pc:spChg>
      </pc:sldChg>
    </pc:docChg>
  </pc:docChgLst>
  <pc:docChgLst>
    <pc:chgData name="Borisova, Raya-Neda (220471)" userId="S::220471@buas.nl::e23ac2d7-5b6a-4dfd-a508-a9f1a3f04641" providerId="AD" clId="Web-{1151804B-0060-EA9C-2960-E4F807F2D02C}"/>
    <pc:docChg chg="modSld">
      <pc:chgData name="Borisova, Raya-Neda (220471)" userId="S::220471@buas.nl::e23ac2d7-5b6a-4dfd-a508-a9f1a3f04641" providerId="AD" clId="Web-{1151804B-0060-EA9C-2960-E4F807F2D02C}" dt="2023-11-02T13:07:50.176" v="6"/>
      <pc:docMkLst>
        <pc:docMk/>
      </pc:docMkLst>
      <pc:sldChg chg="addSp delSp modSp mod setBg">
        <pc:chgData name="Borisova, Raya-Neda (220471)" userId="S::220471@buas.nl::e23ac2d7-5b6a-4dfd-a508-a9f1a3f04641" providerId="AD" clId="Web-{1151804B-0060-EA9C-2960-E4F807F2D02C}" dt="2023-11-02T13:07:50.176" v="6"/>
        <pc:sldMkLst>
          <pc:docMk/>
          <pc:sldMk cId="1761898831" sldId="269"/>
        </pc:sldMkLst>
        <pc:spChg chg="del">
          <ac:chgData name="Borisova, Raya-Neda (220471)" userId="S::220471@buas.nl::e23ac2d7-5b6a-4dfd-a508-a9f1a3f04641" providerId="AD" clId="Web-{1151804B-0060-EA9C-2960-E4F807F2D02C}" dt="2023-11-02T13:06:14.938" v="0"/>
          <ac:spMkLst>
            <pc:docMk/>
            <pc:sldMk cId="1761898831" sldId="269"/>
            <ac:spMk id="2" creationId="{53A70C17-5B77-4D55-DE29-F83B72AD0D59}"/>
          </ac:spMkLst>
        </pc:spChg>
        <pc:spChg chg="add del">
          <ac:chgData name="Borisova, Raya-Neda (220471)" userId="S::220471@buas.nl::e23ac2d7-5b6a-4dfd-a508-a9f1a3f04641" providerId="AD" clId="Web-{1151804B-0060-EA9C-2960-E4F807F2D02C}" dt="2023-11-02T13:07:32.206" v="3"/>
          <ac:spMkLst>
            <pc:docMk/>
            <pc:sldMk cId="1761898831" sldId="269"/>
            <ac:spMk id="7" creationId="{8B089790-F4B6-46A7-BB28-7B74A9A9EFDC}"/>
          </ac:spMkLst>
        </pc:spChg>
        <pc:spChg chg="add del">
          <ac:chgData name="Borisova, Raya-Neda (220471)" userId="S::220471@buas.nl::e23ac2d7-5b6a-4dfd-a508-a9f1a3f04641" providerId="AD" clId="Web-{1151804B-0060-EA9C-2960-E4F807F2D02C}" dt="2023-11-02T13:07:32.206" v="3"/>
          <ac:spMkLst>
            <pc:docMk/>
            <pc:sldMk cId="1761898831" sldId="269"/>
            <ac:spMk id="9" creationId="{9A191B90-62D1-4718-B891-6A3FC82DD6A2}"/>
          </ac:spMkLst>
        </pc:spChg>
        <pc:spChg chg="add">
          <ac:chgData name="Borisova, Raya-Neda (220471)" userId="S::220471@buas.nl::e23ac2d7-5b6a-4dfd-a508-a9f1a3f04641" providerId="AD" clId="Web-{1151804B-0060-EA9C-2960-E4F807F2D02C}" dt="2023-11-02T13:07:32.206" v="3"/>
          <ac:spMkLst>
            <pc:docMk/>
            <pc:sldMk cId="1761898831" sldId="269"/>
            <ac:spMk id="27" creationId="{8ECBFEF8-9038-4E5E-A5F1-E4DC2303553E}"/>
          </ac:spMkLst>
        </pc:spChg>
        <pc:spChg chg="add">
          <ac:chgData name="Borisova, Raya-Neda (220471)" userId="S::220471@buas.nl::e23ac2d7-5b6a-4dfd-a508-a9f1a3f04641" providerId="AD" clId="Web-{1151804B-0060-EA9C-2960-E4F807F2D02C}" dt="2023-11-02T13:07:32.206" v="3"/>
          <ac:spMkLst>
            <pc:docMk/>
            <pc:sldMk cId="1761898831" sldId="269"/>
            <ac:spMk id="29" creationId="{F37E8EB2-7BE0-4F3D-921C-F4E9C2C14929}"/>
          </ac:spMkLst>
        </pc:spChg>
        <pc:spChg chg="add">
          <ac:chgData name="Borisova, Raya-Neda (220471)" userId="S::220471@buas.nl::e23ac2d7-5b6a-4dfd-a508-a9f1a3f04641" providerId="AD" clId="Web-{1151804B-0060-EA9C-2960-E4F807F2D02C}" dt="2023-11-02T13:07:32.206" v="3"/>
          <ac:spMkLst>
            <pc:docMk/>
            <pc:sldMk cId="1761898831" sldId="269"/>
            <ac:spMk id="31" creationId="{E77AE46B-A945-4A7E-9911-903176079DD0}"/>
          </ac:spMkLst>
        </pc:spChg>
        <pc:grpChg chg="add del">
          <ac:chgData name="Borisova, Raya-Neda (220471)" userId="S::220471@buas.nl::e23ac2d7-5b6a-4dfd-a508-a9f1a3f04641" providerId="AD" clId="Web-{1151804B-0060-EA9C-2960-E4F807F2D02C}" dt="2023-11-02T13:07:32.206" v="3"/>
          <ac:grpSpMkLst>
            <pc:docMk/>
            <pc:sldMk cId="1761898831" sldId="269"/>
            <ac:grpSpMk id="11" creationId="{63A1050F-42B7-42F4-9436-314DB03DE463}"/>
          </ac:grpSpMkLst>
        </pc:grpChg>
        <pc:grpChg chg="add del">
          <ac:chgData name="Borisova, Raya-Neda (220471)" userId="S::220471@buas.nl::e23ac2d7-5b6a-4dfd-a508-a9f1a3f04641" providerId="AD" clId="Web-{1151804B-0060-EA9C-2960-E4F807F2D02C}" dt="2023-11-02T13:07:32.206" v="3"/>
          <ac:grpSpMkLst>
            <pc:docMk/>
            <pc:sldMk cId="1761898831" sldId="269"/>
            <ac:grpSpMk id="17" creationId="{CB04806E-DE07-4370-8B2D-439E32B3A25B}"/>
          </ac:grpSpMkLst>
        </pc:grpChg>
        <pc:picChg chg="add del">
          <ac:chgData name="Borisova, Raya-Neda (220471)" userId="S::220471@buas.nl::e23ac2d7-5b6a-4dfd-a508-a9f1a3f04641" providerId="AD" clId="Web-{1151804B-0060-EA9C-2960-E4F807F2D02C}" dt="2023-11-02T13:07:29.503" v="2"/>
          <ac:picMkLst>
            <pc:docMk/>
            <pc:sldMk cId="1761898831" sldId="269"/>
            <ac:picMk id="3" creationId="{2F2C068B-6D41-E400-BBB6-A3270440697D}"/>
          </ac:picMkLst>
        </pc:picChg>
        <pc:picChg chg="add del mod">
          <ac:chgData name="Borisova, Raya-Neda (220471)" userId="S::220471@buas.nl::e23ac2d7-5b6a-4dfd-a508-a9f1a3f04641" providerId="AD" clId="Web-{1151804B-0060-EA9C-2960-E4F807F2D02C}" dt="2023-11-02T13:07:50.176" v="6"/>
          <ac:picMkLst>
            <pc:docMk/>
            <pc:sldMk cId="1761898831" sldId="269"/>
            <ac:picMk id="23" creationId="{FC1C08CB-2E98-B0C8-57C8-EBA259FACBD7}"/>
          </ac:picMkLst>
        </pc:picChg>
      </pc:sldChg>
    </pc:docChg>
  </pc:docChgLst>
  <pc:docChgLst>
    <pc:chgData name="Li, Gin (221136)" userId="S::221136@buas.nl::615acfec-1bc0-454e-bc90-576cf222936b" providerId="AD" clId="Web-{E52A0500-74B9-4163-B49C-DBE163B10D0F}"/>
    <pc:docChg chg="addSld delSld modSld">
      <pc:chgData name="Li, Gin (221136)" userId="S::221136@buas.nl::615acfec-1bc0-454e-bc90-576cf222936b" providerId="AD" clId="Web-{E52A0500-74B9-4163-B49C-DBE163B10D0F}" dt="2023-11-02T15:12:08.161" v="1014"/>
      <pc:docMkLst>
        <pc:docMk/>
      </pc:docMkLst>
      <pc:sldChg chg="addSp delSp modSp mod setBg">
        <pc:chgData name="Li, Gin (221136)" userId="S::221136@buas.nl::615acfec-1bc0-454e-bc90-576cf222936b" providerId="AD" clId="Web-{E52A0500-74B9-4163-B49C-DBE163B10D0F}" dt="2023-11-02T15:09:54.110" v="1013" actId="1076"/>
        <pc:sldMkLst>
          <pc:docMk/>
          <pc:sldMk cId="2627070400" sldId="268"/>
        </pc:sldMkLst>
        <pc:spChg chg="add mod">
          <ac:chgData name="Li, Gin (221136)" userId="S::221136@buas.nl::615acfec-1bc0-454e-bc90-576cf222936b" providerId="AD" clId="Web-{E52A0500-74B9-4163-B49C-DBE163B10D0F}" dt="2023-11-02T14:33:53.527" v="767" actId="14100"/>
          <ac:spMkLst>
            <pc:docMk/>
            <pc:sldMk cId="2627070400" sldId="268"/>
            <ac:spMk id="2" creationId="{52623852-FD60-9D7E-B3D4-DC5484B9FFC8}"/>
          </ac:spMkLst>
        </pc:spChg>
        <pc:spChg chg="del mod">
          <ac:chgData name="Li, Gin (221136)" userId="S::221136@buas.nl::615acfec-1bc0-454e-bc90-576cf222936b" providerId="AD" clId="Web-{E52A0500-74B9-4163-B49C-DBE163B10D0F}" dt="2023-11-02T13:03:55.132" v="35"/>
          <ac:spMkLst>
            <pc:docMk/>
            <pc:sldMk cId="2627070400" sldId="268"/>
            <ac:spMk id="2" creationId="{DF29F950-2AB4-D850-B74E-C4C97D8D1653}"/>
          </ac:spMkLst>
        </pc:spChg>
        <pc:spChg chg="add mod">
          <ac:chgData name="Li, Gin (221136)" userId="S::221136@buas.nl::615acfec-1bc0-454e-bc90-576cf222936b" providerId="AD" clId="Web-{E52A0500-74B9-4163-B49C-DBE163B10D0F}" dt="2023-11-02T15:08:13.795" v="995" actId="1076"/>
          <ac:spMkLst>
            <pc:docMk/>
            <pc:sldMk cId="2627070400" sldId="268"/>
            <ac:spMk id="3" creationId="{114E06F6-4FD2-3262-723B-083CF1CB1066}"/>
          </ac:spMkLst>
        </pc:spChg>
        <pc:spChg chg="del mod">
          <ac:chgData name="Li, Gin (221136)" userId="S::221136@buas.nl::615acfec-1bc0-454e-bc90-576cf222936b" providerId="AD" clId="Web-{E52A0500-74B9-4163-B49C-DBE163B10D0F}" dt="2023-11-02T14:42:21.074" v="842"/>
          <ac:spMkLst>
            <pc:docMk/>
            <pc:sldMk cId="2627070400" sldId="268"/>
            <ac:spMk id="4" creationId="{002FFD6E-B178-0E80-8C7A-2D6C5AA2CC8E}"/>
          </ac:spMkLst>
        </pc:spChg>
        <pc:spChg chg="add del">
          <ac:chgData name="Li, Gin (221136)" userId="S::221136@buas.nl::615acfec-1bc0-454e-bc90-576cf222936b" providerId="AD" clId="Web-{E52A0500-74B9-4163-B49C-DBE163B10D0F}" dt="2023-11-02T14:35:12.436" v="769"/>
          <ac:spMkLst>
            <pc:docMk/>
            <pc:sldMk cId="2627070400" sldId="268"/>
            <ac:spMk id="5" creationId="{32898673-999E-3B41-90F6-53409333CB08}"/>
          </ac:spMkLst>
        </pc:spChg>
        <pc:spChg chg="add del">
          <ac:chgData name="Li, Gin (221136)" userId="S::221136@buas.nl::615acfec-1bc0-454e-bc90-576cf222936b" providerId="AD" clId="Web-{E52A0500-74B9-4163-B49C-DBE163B10D0F}" dt="2023-11-02T13:04:07.929" v="37"/>
          <ac:spMkLst>
            <pc:docMk/>
            <pc:sldMk cId="2627070400" sldId="268"/>
            <ac:spMk id="5" creationId="{3C511F0E-A322-C538-1A6C-E94296624848}"/>
          </ac:spMkLst>
        </pc:spChg>
        <pc:spChg chg="add mod">
          <ac:chgData name="Li, Gin (221136)" userId="S::221136@buas.nl::615acfec-1bc0-454e-bc90-576cf222936b" providerId="AD" clId="Web-{E52A0500-74B9-4163-B49C-DBE163B10D0F}" dt="2023-11-02T14:50:38.434" v="876" actId="1076"/>
          <ac:spMkLst>
            <pc:docMk/>
            <pc:sldMk cId="2627070400" sldId="268"/>
            <ac:spMk id="7" creationId="{A73E62A2-AD2A-1FD9-87F2-F7781AD5C665}"/>
          </ac:spMkLst>
        </pc:spChg>
        <pc:spChg chg="add mod">
          <ac:chgData name="Li, Gin (221136)" userId="S::221136@buas.nl::615acfec-1bc0-454e-bc90-576cf222936b" providerId="AD" clId="Web-{E52A0500-74B9-4163-B49C-DBE163B10D0F}" dt="2023-11-02T15:08:08.060" v="984" actId="1076"/>
          <ac:spMkLst>
            <pc:docMk/>
            <pc:sldMk cId="2627070400" sldId="268"/>
            <ac:spMk id="8" creationId="{7229FB61-6E7E-D874-D0CB-ACF3A211E487}"/>
          </ac:spMkLst>
        </pc:spChg>
        <pc:spChg chg="add mod">
          <ac:chgData name="Li, Gin (221136)" userId="S::221136@buas.nl::615acfec-1bc0-454e-bc90-576cf222936b" providerId="AD" clId="Web-{E52A0500-74B9-4163-B49C-DBE163B10D0F}" dt="2023-11-02T15:09:37.875" v="1002" actId="1076"/>
          <ac:spMkLst>
            <pc:docMk/>
            <pc:sldMk cId="2627070400" sldId="268"/>
            <ac:spMk id="9" creationId="{39FC9028-624D-DD29-0984-0F63C8EBBFA4}"/>
          </ac:spMkLst>
        </pc:spChg>
        <pc:spChg chg="add mod">
          <ac:chgData name="Li, Gin (221136)" userId="S::221136@buas.nl::615acfec-1bc0-454e-bc90-576cf222936b" providerId="AD" clId="Web-{E52A0500-74B9-4163-B49C-DBE163B10D0F}" dt="2023-11-02T15:09:48.391" v="1005" actId="1076"/>
          <ac:spMkLst>
            <pc:docMk/>
            <pc:sldMk cId="2627070400" sldId="268"/>
            <ac:spMk id="10" creationId="{8DE05460-22C3-1792-0877-3A505603A68A}"/>
          </ac:spMkLst>
        </pc:spChg>
        <pc:spChg chg="add mod">
          <ac:chgData name="Li, Gin (221136)" userId="S::221136@buas.nl::615acfec-1bc0-454e-bc90-576cf222936b" providerId="AD" clId="Web-{E52A0500-74B9-4163-B49C-DBE163B10D0F}" dt="2023-11-02T13:07:17.653" v="107" actId="20577"/>
          <ac:spMkLst>
            <pc:docMk/>
            <pc:sldMk cId="2627070400" sldId="268"/>
            <ac:spMk id="11" creationId="{E597D21D-33E2-8446-C756-D7C666468A99}"/>
          </ac:spMkLst>
        </pc:spChg>
        <pc:spChg chg="add del mod">
          <ac:chgData name="Li, Gin (221136)" userId="S::221136@buas.nl::615acfec-1bc0-454e-bc90-576cf222936b" providerId="AD" clId="Web-{E52A0500-74B9-4163-B49C-DBE163B10D0F}" dt="2023-11-02T13:12:24.226" v="127"/>
          <ac:spMkLst>
            <pc:docMk/>
            <pc:sldMk cId="2627070400" sldId="268"/>
            <ac:spMk id="12" creationId="{1E4D9ED5-6237-6672-CF73-762DCC23F685}"/>
          </ac:spMkLst>
        </pc:spChg>
        <pc:spChg chg="add mod">
          <ac:chgData name="Li, Gin (221136)" userId="S::221136@buas.nl::615acfec-1bc0-454e-bc90-576cf222936b" providerId="AD" clId="Web-{E52A0500-74B9-4163-B49C-DBE163B10D0F}" dt="2023-11-02T15:08:08.091" v="986" actId="1076"/>
          <ac:spMkLst>
            <pc:docMk/>
            <pc:sldMk cId="2627070400" sldId="268"/>
            <ac:spMk id="13" creationId="{F2A6B79A-1082-8395-E2C7-6D51846CDDBE}"/>
          </ac:spMkLst>
        </pc:spChg>
        <pc:spChg chg="add mod">
          <ac:chgData name="Li, Gin (221136)" userId="S::221136@buas.nl::615acfec-1bc0-454e-bc90-576cf222936b" providerId="AD" clId="Web-{E52A0500-74B9-4163-B49C-DBE163B10D0F}" dt="2023-11-02T15:08:08.107" v="987" actId="1076"/>
          <ac:spMkLst>
            <pc:docMk/>
            <pc:sldMk cId="2627070400" sldId="268"/>
            <ac:spMk id="14" creationId="{33EE1B75-8393-8885-5994-68EB757F54FF}"/>
          </ac:spMkLst>
        </pc:spChg>
        <pc:spChg chg="add mod">
          <ac:chgData name="Li, Gin (221136)" userId="S::221136@buas.nl::615acfec-1bc0-454e-bc90-576cf222936b" providerId="AD" clId="Web-{E52A0500-74B9-4163-B49C-DBE163B10D0F}" dt="2023-11-02T15:09:54.110" v="1013" actId="1076"/>
          <ac:spMkLst>
            <pc:docMk/>
            <pc:sldMk cId="2627070400" sldId="268"/>
            <ac:spMk id="15" creationId="{2900D11D-B430-59D3-CABF-CCF0AEB1525D}"/>
          </ac:spMkLst>
        </pc:spChg>
        <pc:spChg chg="add mod">
          <ac:chgData name="Li, Gin (221136)" userId="S::221136@buas.nl::615acfec-1bc0-454e-bc90-576cf222936b" providerId="AD" clId="Web-{E52A0500-74B9-4163-B49C-DBE163B10D0F}" dt="2023-11-02T15:09:54.110" v="1012" actId="1076"/>
          <ac:spMkLst>
            <pc:docMk/>
            <pc:sldMk cId="2627070400" sldId="268"/>
            <ac:spMk id="16" creationId="{8AE681A6-3874-2F48-F572-01A14805D504}"/>
          </ac:spMkLst>
        </pc:spChg>
        <pc:spChg chg="add del mod">
          <ac:chgData name="Li, Gin (221136)" userId="S::221136@buas.nl::615acfec-1bc0-454e-bc90-576cf222936b" providerId="AD" clId="Web-{E52A0500-74B9-4163-B49C-DBE163B10D0F}" dt="2023-11-02T14:32:49.103" v="765"/>
          <ac:spMkLst>
            <pc:docMk/>
            <pc:sldMk cId="2627070400" sldId="268"/>
            <ac:spMk id="17" creationId="{B63D9B62-B3E0-5010-57BB-EEC86747216A}"/>
          </ac:spMkLst>
        </pc:spChg>
        <pc:spChg chg="add mod">
          <ac:chgData name="Li, Gin (221136)" userId="S::221136@buas.nl::615acfec-1bc0-454e-bc90-576cf222936b" providerId="AD" clId="Web-{E52A0500-74B9-4163-B49C-DBE163B10D0F}" dt="2023-11-02T15:09:37.891" v="1003" actId="1076"/>
          <ac:spMkLst>
            <pc:docMk/>
            <pc:sldMk cId="2627070400" sldId="268"/>
            <ac:spMk id="18" creationId="{E199138D-8D45-E2D3-B4A3-E2C6FA05770C}"/>
          </ac:spMkLst>
        </pc:spChg>
        <pc:spChg chg="add mod">
          <ac:chgData name="Li, Gin (221136)" userId="S::221136@buas.nl::615acfec-1bc0-454e-bc90-576cf222936b" providerId="AD" clId="Web-{E52A0500-74B9-4163-B49C-DBE163B10D0F}" dt="2023-11-02T15:09:48.407" v="1006" actId="1076"/>
          <ac:spMkLst>
            <pc:docMk/>
            <pc:sldMk cId="2627070400" sldId="268"/>
            <ac:spMk id="19" creationId="{1139786C-E8CA-BF08-183F-0FD84A8F1C73}"/>
          </ac:spMkLst>
        </pc:spChg>
        <pc:spChg chg="add del mod">
          <ac:chgData name="Li, Gin (221136)" userId="S::221136@buas.nl::615acfec-1bc0-454e-bc90-576cf222936b" providerId="AD" clId="Web-{E52A0500-74B9-4163-B49C-DBE163B10D0F}" dt="2023-11-02T13:52:39.186" v="696"/>
          <ac:spMkLst>
            <pc:docMk/>
            <pc:sldMk cId="2627070400" sldId="268"/>
            <ac:spMk id="20" creationId="{C57A284B-0219-CD7F-81A5-42AB7D17B31C}"/>
          </ac:spMkLst>
        </pc:spChg>
        <pc:spChg chg="add del mod">
          <ac:chgData name="Li, Gin (221136)" userId="S::221136@buas.nl::615acfec-1bc0-454e-bc90-576cf222936b" providerId="AD" clId="Web-{E52A0500-74B9-4163-B49C-DBE163B10D0F}" dt="2023-11-02T14:43:56.671" v="845"/>
          <ac:spMkLst>
            <pc:docMk/>
            <pc:sldMk cId="2627070400" sldId="268"/>
            <ac:spMk id="21" creationId="{5DF6F490-F5EA-7241-0B9A-DE7F5FC33509}"/>
          </ac:spMkLst>
        </pc:spChg>
        <pc:spChg chg="add del mod">
          <ac:chgData name="Li, Gin (221136)" userId="S::221136@buas.nl::615acfec-1bc0-454e-bc90-576cf222936b" providerId="AD" clId="Web-{E52A0500-74B9-4163-B49C-DBE163B10D0F}" dt="2023-11-02T14:46:47.208" v="858"/>
          <ac:spMkLst>
            <pc:docMk/>
            <pc:sldMk cId="2627070400" sldId="268"/>
            <ac:spMk id="23" creationId="{1931B110-4383-22CE-86B1-C753362594D4}"/>
          </ac:spMkLst>
        </pc:spChg>
        <pc:spChg chg="add mod">
          <ac:chgData name="Li, Gin (221136)" userId="S::221136@buas.nl::615acfec-1bc0-454e-bc90-576cf222936b" providerId="AD" clId="Web-{E52A0500-74B9-4163-B49C-DBE163B10D0F}" dt="2023-11-02T15:02:37.503" v="928"/>
          <ac:spMkLst>
            <pc:docMk/>
            <pc:sldMk cId="2627070400" sldId="268"/>
            <ac:spMk id="36" creationId="{A8677F2B-C6EF-B862-AE99-786A7649574B}"/>
          </ac:spMkLst>
        </pc:spChg>
        <pc:spChg chg="add del mod">
          <ac:chgData name="Li, Gin (221136)" userId="S::221136@buas.nl::615acfec-1bc0-454e-bc90-576cf222936b" providerId="AD" clId="Web-{E52A0500-74B9-4163-B49C-DBE163B10D0F}" dt="2023-11-02T15:04:22.069" v="929"/>
          <ac:spMkLst>
            <pc:docMk/>
            <pc:sldMk cId="2627070400" sldId="268"/>
            <ac:spMk id="38" creationId="{8D0D9489-3214-A6A8-A6CA-4FF8191604DC}"/>
          </ac:spMkLst>
        </pc:spChg>
        <pc:spChg chg="add mod">
          <ac:chgData name="Li, Gin (221136)" userId="S::221136@buas.nl::615acfec-1bc0-454e-bc90-576cf222936b" providerId="AD" clId="Web-{E52A0500-74B9-4163-B49C-DBE163B10D0F}" dt="2023-11-02T14:57:50.120" v="922"/>
          <ac:spMkLst>
            <pc:docMk/>
            <pc:sldMk cId="2627070400" sldId="268"/>
            <ac:spMk id="39" creationId="{015328F6-B0F9-73C8-5C76-B5FB8F00A8F6}"/>
          </ac:spMkLst>
        </pc:spChg>
        <pc:grpChg chg="add del mod">
          <ac:chgData name="Li, Gin (221136)" userId="S::221136@buas.nl::615acfec-1bc0-454e-bc90-576cf222936b" providerId="AD" clId="Web-{E52A0500-74B9-4163-B49C-DBE163B10D0F}" dt="2023-11-02T15:04:24.397" v="930"/>
          <ac:grpSpMkLst>
            <pc:docMk/>
            <pc:sldMk cId="2627070400" sldId="268"/>
            <ac:grpSpMk id="40" creationId="{5444F8C8-4363-41C6-1032-9FE9D067E678}"/>
          </ac:grpSpMkLst>
        </pc:grpChg>
        <pc:graphicFrameChg chg="add del mod modGraphic">
          <ac:chgData name="Li, Gin (221136)" userId="S::221136@buas.nl::615acfec-1bc0-454e-bc90-576cf222936b" providerId="AD" clId="Web-{E52A0500-74B9-4163-B49C-DBE163B10D0F}" dt="2023-11-02T14:54:18.519" v="898"/>
          <ac:graphicFrameMkLst>
            <pc:docMk/>
            <pc:sldMk cId="2627070400" sldId="268"/>
            <ac:graphicFrameMk id="24" creationId="{B0713813-3987-FD41-4849-6595D8847D9B}"/>
          </ac:graphicFrameMkLst>
        </pc:graphicFrameChg>
        <pc:picChg chg="add mod">
          <ac:chgData name="Li, Gin (221136)" userId="S::221136@buas.nl::615acfec-1bc0-454e-bc90-576cf222936b" providerId="AD" clId="Web-{E52A0500-74B9-4163-B49C-DBE163B10D0F}" dt="2023-11-02T15:08:08.216" v="991" actId="1076"/>
          <ac:picMkLst>
            <pc:docMk/>
            <pc:sldMk cId="2627070400" sldId="268"/>
            <ac:picMk id="6" creationId="{E8739982-9C83-4A52-D835-DE9366CB5D1D}"/>
          </ac:picMkLst>
        </pc:picChg>
        <pc:picChg chg="add mod">
          <ac:chgData name="Li, Gin (221136)" userId="S::221136@buas.nl::615acfec-1bc0-454e-bc90-576cf222936b" providerId="AD" clId="Web-{E52A0500-74B9-4163-B49C-DBE163B10D0F}" dt="2023-11-02T15:08:08.248" v="992" actId="1076"/>
          <ac:picMkLst>
            <pc:docMk/>
            <pc:sldMk cId="2627070400" sldId="268"/>
            <ac:picMk id="11" creationId="{E462BBA5-C1C7-56B4-840C-22608C3B9923}"/>
          </ac:picMkLst>
        </pc:picChg>
        <pc:picChg chg="add mod">
          <ac:chgData name="Li, Gin (221136)" userId="S::221136@buas.nl::615acfec-1bc0-454e-bc90-576cf222936b" providerId="AD" clId="Web-{E52A0500-74B9-4163-B49C-DBE163B10D0F}" dt="2023-11-02T15:09:54.110" v="1011" actId="1076"/>
          <ac:picMkLst>
            <pc:docMk/>
            <pc:sldMk cId="2627070400" sldId="268"/>
            <ac:picMk id="12" creationId="{9F0C65D8-E5A0-1FD9-9255-B0AE1ECBD99C}"/>
          </ac:picMkLst>
        </pc:picChg>
        <pc:picChg chg="add mod">
          <ac:chgData name="Li, Gin (221136)" userId="S::221136@buas.nl::615acfec-1bc0-454e-bc90-576cf222936b" providerId="AD" clId="Web-{E52A0500-74B9-4163-B49C-DBE163B10D0F}" dt="2023-11-02T15:09:48.454" v="1007" actId="1076"/>
          <ac:picMkLst>
            <pc:docMk/>
            <pc:sldMk cId="2627070400" sldId="268"/>
            <ac:picMk id="20" creationId="{8A9E49DB-1016-590C-7C41-50FC48A24138}"/>
          </ac:picMkLst>
        </pc:picChg>
        <pc:picChg chg="add del mod">
          <ac:chgData name="Li, Gin (221136)" userId="S::221136@buas.nl::615acfec-1bc0-454e-bc90-576cf222936b" providerId="AD" clId="Web-{E52A0500-74B9-4163-B49C-DBE163B10D0F}" dt="2023-11-02T14:55:55.147" v="899"/>
          <ac:picMkLst>
            <pc:docMk/>
            <pc:sldMk cId="2627070400" sldId="268"/>
            <ac:picMk id="22" creationId="{ABA8BBBA-88EE-95CA-66CD-6B5F529DD1F7}"/>
          </ac:picMkLst>
        </pc:picChg>
        <pc:picChg chg="add del mod">
          <ac:chgData name="Li, Gin (221136)" userId="S::221136@buas.nl::615acfec-1bc0-454e-bc90-576cf222936b" providerId="AD" clId="Web-{E52A0500-74B9-4163-B49C-DBE163B10D0F}" dt="2023-11-02T14:56:48.804" v="909"/>
          <ac:picMkLst>
            <pc:docMk/>
            <pc:sldMk cId="2627070400" sldId="268"/>
            <ac:picMk id="37" creationId="{DBCF7A07-1F8B-8914-698E-1E6C2CB6D2FB}"/>
          </ac:picMkLst>
        </pc:picChg>
        <pc:picChg chg="add mod">
          <ac:chgData name="Li, Gin (221136)" userId="S::221136@buas.nl::615acfec-1bc0-454e-bc90-576cf222936b" providerId="AD" clId="Web-{E52A0500-74B9-4163-B49C-DBE163B10D0F}" dt="2023-11-02T15:07:32.153" v="960" actId="1076"/>
          <ac:picMkLst>
            <pc:docMk/>
            <pc:sldMk cId="2627070400" sldId="268"/>
            <ac:picMk id="41" creationId="{2D193864-52FA-D7FB-09F5-2FB08B08BD34}"/>
          </ac:picMkLst>
        </pc:picChg>
        <pc:picChg chg="add mod">
          <ac:chgData name="Li, Gin (221136)" userId="S::221136@buas.nl::615acfec-1bc0-454e-bc90-576cf222936b" providerId="AD" clId="Web-{E52A0500-74B9-4163-B49C-DBE163B10D0F}" dt="2023-11-02T15:09:37.922" v="1004" actId="1076"/>
          <ac:picMkLst>
            <pc:docMk/>
            <pc:sldMk cId="2627070400" sldId="268"/>
            <ac:picMk id="42" creationId="{A4A7C55A-7E10-25C8-3920-13F83BE1E30A}"/>
          </ac:picMkLst>
        </pc:picChg>
      </pc:sldChg>
      <pc:sldChg chg="add del replId">
        <pc:chgData name="Li, Gin (221136)" userId="S::221136@buas.nl::615acfec-1bc0-454e-bc90-576cf222936b" providerId="AD" clId="Web-{E52A0500-74B9-4163-B49C-DBE163B10D0F}" dt="2023-11-02T13:12:28.991" v="129"/>
        <pc:sldMkLst>
          <pc:docMk/>
          <pc:sldMk cId="3246845023" sldId="271"/>
        </pc:sldMkLst>
      </pc:sldChg>
      <pc:sldChg chg="new">
        <pc:chgData name="Li, Gin (221136)" userId="S::221136@buas.nl::615acfec-1bc0-454e-bc90-576cf222936b" providerId="AD" clId="Web-{E52A0500-74B9-4163-B49C-DBE163B10D0F}" dt="2023-11-02T15:12:08.161" v="1014"/>
        <pc:sldMkLst>
          <pc:docMk/>
          <pc:sldMk cId="175524360" sldId="28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7696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Symbol zastępczy notatek 2"/>
          <p:cNvSpPr>
            <a:spLocks noGrp="1"/>
          </p:cNvSpPr>
          <p:nvPr>
            <p:ph type="body" idx="1"/>
          </p:nvPr>
        </p:nvSpPr>
        <p:spPr>
          <a:xfrm>
            <a:off x="685800" y="5867400"/>
            <a:ext cx="5486400" cy="4800600"/>
          </a:xfrm>
          <a:prstGeom prst="rect">
            <a:avLst/>
          </a:prstGeom>
        </p:spPr>
        <p:txBody>
          <a:bodyPr/>
          <a:lstStyle/>
          <a:p>
            <a:pPr marL="171450" indent="-171450">
              <a:buFont typeface="Calibri"/>
              <a:buChar char="-"/>
            </a:pPr>
            <a:r>
              <a:rPr lang="en-US">
                <a:ea typeface="Calibri"/>
                <a:cs typeface="Calibri"/>
              </a:rPr>
              <a:t>If we want to produce industry experts, they need to at least understand breakthrough technologies</a:t>
            </a:r>
          </a:p>
          <a:p>
            <a:pPr marL="171450" indent="-171450">
              <a:buFont typeface="Calibri"/>
              <a:buChar char="-"/>
            </a:pPr>
            <a:r>
              <a:rPr lang="en-US">
                <a:ea typeface="Calibri"/>
                <a:cs typeface="Calibri"/>
              </a:rPr>
              <a:t>It's like knowing software to edit photos, it's a new tool that needs an introduction</a:t>
            </a:r>
          </a:p>
        </p:txBody>
      </p:sp>
    </p:spTree>
    <p:extLst>
      <p:ext uri="{BB962C8B-B14F-4D97-AF65-F5344CB8AC3E}">
        <p14:creationId xmlns:p14="http://schemas.microsoft.com/office/powerpoint/2010/main" val="16640919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smtClean="0"/>
              <a:t>16</a:t>
            </a:fld>
            <a:endParaRPr lang="en-US"/>
          </a:p>
        </p:txBody>
      </p:sp>
    </p:spTree>
    <p:extLst>
      <p:ext uri="{BB962C8B-B14F-4D97-AF65-F5344CB8AC3E}">
        <p14:creationId xmlns:p14="http://schemas.microsoft.com/office/powerpoint/2010/main" val="33862949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smtClean="0"/>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smtClean="0"/>
              <a:t>18</a:t>
            </a:fld>
            <a:endParaRPr lang="en-US"/>
          </a:p>
        </p:txBody>
      </p:sp>
    </p:spTree>
    <p:extLst>
      <p:ext uri="{BB962C8B-B14F-4D97-AF65-F5344CB8AC3E}">
        <p14:creationId xmlns:p14="http://schemas.microsoft.com/office/powerpoint/2010/main" val="22497883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smtClean="0"/>
              <a:t>19</a:t>
            </a:fld>
            <a:endParaRPr lang="en-US"/>
          </a:p>
        </p:txBody>
      </p:sp>
    </p:spTree>
    <p:extLst>
      <p:ext uri="{BB962C8B-B14F-4D97-AF65-F5344CB8AC3E}">
        <p14:creationId xmlns:p14="http://schemas.microsoft.com/office/powerpoint/2010/main" val="35874069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smtClean="0"/>
              <a:t>20</a:t>
            </a:fld>
            <a:endParaRPr lang="en-US"/>
          </a:p>
        </p:txBody>
      </p:sp>
    </p:spTree>
    <p:extLst>
      <p:ext uri="{BB962C8B-B14F-4D97-AF65-F5344CB8AC3E}">
        <p14:creationId xmlns:p14="http://schemas.microsoft.com/office/powerpoint/2010/main" val="107762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smtClean="0"/>
              <a:t>21</a:t>
            </a:fld>
            <a:endParaRPr lang="en-US"/>
          </a:p>
        </p:txBody>
      </p:sp>
    </p:spTree>
    <p:extLst>
      <p:ext uri="{BB962C8B-B14F-4D97-AF65-F5344CB8AC3E}">
        <p14:creationId xmlns:p14="http://schemas.microsoft.com/office/powerpoint/2010/main" val="6176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smtClean="0"/>
              <a:t>22</a:t>
            </a:fld>
            <a:endParaRPr lang="en-US"/>
          </a:p>
        </p:txBody>
      </p:sp>
    </p:spTree>
    <p:extLst>
      <p:ext uri="{BB962C8B-B14F-4D97-AF65-F5344CB8AC3E}">
        <p14:creationId xmlns:p14="http://schemas.microsoft.com/office/powerpoint/2010/main" val="4137168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p:cNvSpPr>
            <a:spLocks noGrp="1"/>
          </p:cNvSpPr>
          <p:nvPr>
            <p:ph type="body" idx="1"/>
          </p:nvPr>
        </p:nvSpPr>
        <p:spPr>
          <a:xfrm>
            <a:off x="685800" y="5867400"/>
            <a:ext cx="5486400" cy="4800600"/>
          </a:xfrm>
          <a:prstGeom prst="rect">
            <a:avLst/>
          </a:prstGeom>
        </p:spPr>
        <p:txBody>
          <a:bodyPr/>
          <a:lstStyle/>
          <a:p>
            <a:r>
              <a:rPr lang="en-US" b="1"/>
              <a:t>Policy Context</a:t>
            </a:r>
            <a:endParaRPr lang="en-US"/>
          </a:p>
          <a:p>
            <a:pPr marL="285750" indent="-285750">
              <a:buFont typeface="Arial,Sans-Serif"/>
              <a:buChar char="•"/>
            </a:pPr>
            <a:r>
              <a:rPr lang="en-US"/>
              <a:t>Balance AI integration with traditional media studies to preserve human creativity.</a:t>
            </a:r>
          </a:p>
          <a:p>
            <a:pPr marL="285750" indent="-285750">
              <a:buFont typeface="Arial,Sans-Serif"/>
              <a:buChar char="•"/>
            </a:pPr>
            <a:r>
              <a:rPr lang="en-US"/>
              <a:t>Prioritize ethical education, practical AI training, and critical engagement with AI-generated content.</a:t>
            </a:r>
          </a:p>
          <a:p>
            <a:pPr marL="285750" indent="-285750">
              <a:buFont typeface="Arial,Sans-Serif"/>
              <a:buChar char="•"/>
            </a:pPr>
            <a:r>
              <a:rPr lang="en-US"/>
              <a:t>Accommodate diverse AI knowledge levels and maintain core storytelling skills.</a:t>
            </a:r>
            <a:endParaRPr lang="en-US">
              <a:cs typeface="Calibri"/>
            </a:endParaRPr>
          </a:p>
          <a:p>
            <a:endParaRPr lang="en-US">
              <a:cs typeface="Calibri"/>
            </a:endParaRPr>
          </a:p>
        </p:txBody>
      </p:sp>
    </p:spTree>
    <p:extLst>
      <p:ext uri="{BB962C8B-B14F-4D97-AF65-F5344CB8AC3E}">
        <p14:creationId xmlns:p14="http://schemas.microsoft.com/office/powerpoint/2010/main" val="33366124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p:cNvSpPr>
            <a:spLocks noGrp="1"/>
          </p:cNvSpPr>
          <p:nvPr>
            <p:ph type="body" idx="1"/>
          </p:nvPr>
        </p:nvSpPr>
        <p:spPr>
          <a:xfrm>
            <a:off x="685800" y="5867400"/>
            <a:ext cx="5486400" cy="4800600"/>
          </a:xfrm>
          <a:prstGeom prst="rect">
            <a:avLst/>
          </a:prstGeom>
        </p:spPr>
        <p:txBody>
          <a:bodyPr/>
          <a:lstStyle/>
          <a:p>
            <a:r>
              <a:rPr lang="en-US" b="1"/>
              <a:t>Policy Recommendations</a:t>
            </a:r>
            <a:endParaRPr lang="en-US"/>
          </a:p>
          <a:p>
            <a:pPr marL="342900" indent="-342900">
              <a:buFont typeface="Arial,Sans-Serif"/>
              <a:buChar char="•"/>
            </a:pPr>
            <a:r>
              <a:rPr lang="en-US"/>
              <a:t>Advocate for integrated media studies curriculum combining traditional teaching with AI integration.</a:t>
            </a:r>
            <a:endParaRPr lang="en-US">
              <a:cs typeface="Calibri"/>
            </a:endParaRPr>
          </a:p>
          <a:p>
            <a:pPr marL="342900" indent="-342900">
              <a:buFont typeface="Arial,Sans-Serif"/>
              <a:buChar char="•"/>
            </a:pPr>
            <a:r>
              <a:rPr lang="en-US"/>
              <a:t>Prioritize ethical considerations and provide practical training in AI tools for students.</a:t>
            </a:r>
            <a:endParaRPr lang="en-US">
              <a:cs typeface="Calibri"/>
            </a:endParaRPr>
          </a:p>
          <a:p>
            <a:pPr marL="342900" indent="-342900">
              <a:buFont typeface="Arial,Sans-Serif"/>
              <a:buChar char="•"/>
            </a:pPr>
            <a:r>
              <a:rPr lang="en-US"/>
              <a:t>Foster critical engagement with AI-generated content to develop well-rounded comprehension.</a:t>
            </a:r>
            <a:endParaRPr lang="en-US">
              <a:cs typeface="Calibri"/>
            </a:endParaRPr>
          </a:p>
          <a:p>
            <a:pPr marL="342900" indent="-342900">
              <a:buFont typeface="Arial,Sans-Serif"/>
              <a:buChar char="•"/>
            </a:pPr>
            <a:r>
              <a:rPr lang="en-US"/>
              <a:t>Accommodate different paces and ensure preparedness for the AI-driven industry.</a:t>
            </a:r>
            <a:endParaRPr lang="en-US">
              <a:cs typeface="Calibri"/>
            </a:endParaRPr>
          </a:p>
          <a:p>
            <a:pPr marL="342900" indent="-342900">
              <a:buFont typeface="Arial,Sans-Serif"/>
              <a:buChar char="•"/>
            </a:pPr>
            <a:r>
              <a:rPr lang="en-US"/>
              <a:t>Bridge AI knowledge disparities through guest lectures, specialized programs, and applied AI courses.</a:t>
            </a:r>
            <a:endParaRPr lang="en-US">
              <a:cs typeface="Calibri"/>
            </a:endParaRPr>
          </a:p>
          <a:p>
            <a:pPr marL="342900" indent="-342900">
              <a:buFont typeface="Arial,Sans-Serif"/>
              <a:buChar char="•"/>
            </a:pPr>
            <a:r>
              <a:rPr lang="en-US"/>
              <a:t>Offer specialization in AI within the media domain (3rd/ final year) to equip professionals with advanced skills in harnessing AI technology.</a:t>
            </a:r>
            <a:endParaRPr lang="en-US">
              <a:cs typeface="Calibri"/>
            </a:endParaRPr>
          </a:p>
          <a:p>
            <a:endParaRPr lang="en-US">
              <a:cs typeface="Calibri"/>
            </a:endParaRPr>
          </a:p>
        </p:txBody>
      </p:sp>
    </p:spTree>
    <p:extLst>
      <p:ext uri="{BB962C8B-B14F-4D97-AF65-F5344CB8AC3E}">
        <p14:creationId xmlns:p14="http://schemas.microsoft.com/office/powerpoint/2010/main" val="88600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p:cNvSpPr>
            <a:spLocks noGrp="1"/>
          </p:cNvSpPr>
          <p:nvPr>
            <p:ph type="body" idx="1"/>
          </p:nvPr>
        </p:nvSpPr>
        <p:spPr>
          <a:xfrm>
            <a:off x="685800" y="5867400"/>
            <a:ext cx="5486400" cy="4800600"/>
          </a:xfrm>
          <a:prstGeom prst="rect">
            <a:avLst/>
          </a:prstGeom>
        </p:spPr>
        <p:txBody>
          <a:bodyPr/>
          <a:lstStyle/>
          <a:p>
            <a:pPr marL="285750" indent="-285750">
              <a:buFont typeface="Arial"/>
              <a:buChar char="•"/>
            </a:pPr>
            <a:r>
              <a:rPr lang="en-US"/>
              <a:t>Form Curriculum Development Committee (experts in media studies &amp; AI)</a:t>
            </a:r>
          </a:p>
          <a:p>
            <a:pPr marL="285750" indent="-285750">
              <a:buFont typeface="Arial"/>
              <a:buChar char="•"/>
            </a:pPr>
            <a:r>
              <a:rPr lang="en-US"/>
              <a:t>Identify core courses (blend of media studies &amp; AI)</a:t>
            </a:r>
            <a:endParaRPr lang="en-US">
              <a:cs typeface="Calibri"/>
            </a:endParaRPr>
          </a:p>
          <a:p>
            <a:pPr marL="285750" indent="-285750">
              <a:buFont typeface="Arial"/>
              <a:buChar char="•"/>
            </a:pPr>
            <a:r>
              <a:rPr lang="en-US"/>
              <a:t>Develop course materials (syllabus, lesson plans, resources)</a:t>
            </a:r>
            <a:endParaRPr lang="en-US">
              <a:cs typeface="Calibri"/>
            </a:endParaRPr>
          </a:p>
          <a:p>
            <a:pPr marL="285750" indent="-285750">
              <a:buFont typeface="Arial"/>
              <a:buChar char="•"/>
            </a:pPr>
            <a:r>
              <a:rPr lang="en-US"/>
              <a:t>Provide faculty training (AI tools, technical approaches</a:t>
            </a:r>
            <a:endParaRPr lang="en-GB"/>
          </a:p>
        </p:txBody>
      </p:sp>
    </p:spTree>
    <p:extLst>
      <p:ext uri="{BB962C8B-B14F-4D97-AF65-F5344CB8AC3E}">
        <p14:creationId xmlns:p14="http://schemas.microsoft.com/office/powerpoint/2010/main" val="1031386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p:cNvSpPr>
            <a:spLocks noGrp="1"/>
          </p:cNvSpPr>
          <p:nvPr>
            <p:ph type="body" idx="1"/>
          </p:nvPr>
        </p:nvSpPr>
        <p:spPr>
          <a:xfrm>
            <a:off x="685800" y="5867400"/>
            <a:ext cx="5486400" cy="4800600"/>
          </a:xfrm>
          <a:prstGeom prst="rect">
            <a:avLst/>
          </a:prstGeom>
        </p:spPr>
        <p:txBody>
          <a:bodyPr/>
          <a:lstStyle/>
          <a:p>
            <a:pPr marL="171450" indent="-171450">
              <a:buFont typeface="Arial,Sans-Serif"/>
              <a:buChar char="•"/>
            </a:pPr>
            <a:r>
              <a:rPr lang="en-GB"/>
              <a:t>Develop/adjust grading criteria for integrated approach</a:t>
            </a:r>
          </a:p>
          <a:p>
            <a:pPr marL="171450" indent="-171450">
              <a:buFont typeface="Arial,Sans-Serif"/>
              <a:buChar char="•"/>
            </a:pPr>
            <a:r>
              <a:rPr lang="en-GB"/>
              <a:t>Regularly review data for adjustments and improvements</a:t>
            </a:r>
            <a:endParaRPr lang="en-GB">
              <a:cs typeface="Calibri"/>
            </a:endParaRPr>
          </a:p>
          <a:p>
            <a:pPr marL="171450" indent="-171450">
              <a:buFont typeface="Arial,Sans-Serif"/>
              <a:buChar char="•"/>
            </a:pPr>
            <a:r>
              <a:rPr lang="en-GB"/>
              <a:t>Get feedback from faculty, students, industry partners</a:t>
            </a:r>
            <a:endParaRPr lang="en-GB">
              <a:cs typeface="Calibri"/>
            </a:endParaRPr>
          </a:p>
          <a:p>
            <a:pPr marL="171450" indent="-171450">
              <a:buFont typeface="Arial,Sans-Serif"/>
              <a:buChar char="•"/>
            </a:pPr>
            <a:r>
              <a:rPr lang="en-GB"/>
              <a:t>Test integrated approach in select courses</a:t>
            </a:r>
            <a:endParaRPr lang="en-US"/>
          </a:p>
          <a:p>
            <a:pPr marL="171450" indent="-171450">
              <a:buFont typeface="Arial,Sans-Serif"/>
              <a:buChar char="•"/>
            </a:pPr>
            <a:r>
              <a:rPr lang="en-GB"/>
              <a:t>Make necessary adjustments to curriculum/methods</a:t>
            </a:r>
          </a:p>
        </p:txBody>
      </p:sp>
    </p:spTree>
    <p:extLst>
      <p:ext uri="{BB962C8B-B14F-4D97-AF65-F5344CB8AC3E}">
        <p14:creationId xmlns:p14="http://schemas.microsoft.com/office/powerpoint/2010/main" val="40322635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smtClean="0"/>
              <a:t>31</a:t>
            </a:fld>
            <a:endParaRPr lang="en-US"/>
          </a:p>
        </p:txBody>
      </p:sp>
    </p:spTree>
    <p:extLst>
      <p:ext uri="{BB962C8B-B14F-4D97-AF65-F5344CB8AC3E}">
        <p14:creationId xmlns:p14="http://schemas.microsoft.com/office/powerpoint/2010/main" val="14121887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smtClean="0"/>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smtClean="0"/>
              <a:t>33</a:t>
            </a:fld>
            <a:endParaRPr lang="en-US"/>
          </a:p>
        </p:txBody>
      </p:sp>
    </p:spTree>
    <p:extLst>
      <p:ext uri="{BB962C8B-B14F-4D97-AF65-F5344CB8AC3E}">
        <p14:creationId xmlns:p14="http://schemas.microsoft.com/office/powerpoint/2010/main" val="7575387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smtClean="0"/>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smtClean="0"/>
              <a:t>35</a:t>
            </a:fld>
            <a:endParaRPr lang="en-US"/>
          </a:p>
        </p:txBody>
      </p:sp>
    </p:spTree>
    <p:extLst>
      <p:ext uri="{BB962C8B-B14F-4D97-AF65-F5344CB8AC3E}">
        <p14:creationId xmlns:p14="http://schemas.microsoft.com/office/powerpoint/2010/main" val="40817753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smtClean="0"/>
              <a:t>36</a:t>
            </a:fld>
            <a:endParaRPr lang="en-US"/>
          </a:p>
        </p:txBody>
      </p:sp>
    </p:spTree>
    <p:extLst>
      <p:ext uri="{BB962C8B-B14F-4D97-AF65-F5344CB8AC3E}">
        <p14:creationId xmlns:p14="http://schemas.microsoft.com/office/powerpoint/2010/main" val="39768036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smtClean="0"/>
              <a:t>37</a:t>
            </a:fld>
            <a:endParaRPr lang="en-US"/>
          </a:p>
        </p:txBody>
      </p:sp>
    </p:spTree>
    <p:extLst>
      <p:ext uri="{BB962C8B-B14F-4D97-AF65-F5344CB8AC3E}">
        <p14:creationId xmlns:p14="http://schemas.microsoft.com/office/powerpoint/2010/main" val="15983217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smtClean="0"/>
              <a:t>38</a:t>
            </a:fld>
            <a:endParaRPr lang="en-US"/>
          </a:p>
        </p:txBody>
      </p:sp>
    </p:spTree>
    <p:extLst>
      <p:ext uri="{BB962C8B-B14F-4D97-AF65-F5344CB8AC3E}">
        <p14:creationId xmlns:p14="http://schemas.microsoft.com/office/powerpoint/2010/main" val="1469585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p:cNvSpPr>
            <a:spLocks noGrp="1"/>
          </p:cNvSpPr>
          <p:nvPr>
            <p:ph type="body" idx="1"/>
          </p:nvPr>
        </p:nvSpPr>
        <p:spPr>
          <a:xfrm>
            <a:off x="685800" y="5867400"/>
            <a:ext cx="5486400" cy="4800600"/>
          </a:xfrm>
          <a:prstGeom prst="rect">
            <a:avLst/>
          </a:prstGeom>
        </p:spPr>
        <p:txBody>
          <a:bodyPr/>
          <a:lstStyle/>
          <a:p>
            <a:endParaRPr lang="en-BG"/>
          </a:p>
        </p:txBody>
      </p:sp>
    </p:spTree>
    <p:extLst>
      <p:ext uri="{BB962C8B-B14F-4D97-AF65-F5344CB8AC3E}">
        <p14:creationId xmlns:p14="http://schemas.microsoft.com/office/powerpoint/2010/main" val="2657679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2415794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Symbol zastępczy notatek 2"/>
          <p:cNvSpPr>
            <a:spLocks noGrp="1"/>
          </p:cNvSpPr>
          <p:nvPr>
            <p:ph type="body" idx="1"/>
          </p:nvPr>
        </p:nvSpPr>
        <p:spPr>
          <a:xfrm>
            <a:off x="685800" y="5867400"/>
            <a:ext cx="5486400" cy="4800600"/>
          </a:xfrm>
          <a:prstGeom prst="rect">
            <a:avLst/>
          </a:prstGeom>
        </p:spPr>
        <p:txBody>
          <a:bodyPr/>
          <a:lstStyle/>
          <a:p>
            <a:pPr marL="171450" indent="-171450">
              <a:buFont typeface="Calibri"/>
              <a:buChar char="-"/>
            </a:pPr>
            <a:r>
              <a:rPr lang="en-US">
                <a:cs typeface="Calibri"/>
              </a:rPr>
              <a:t>AI is not as new as many think</a:t>
            </a:r>
          </a:p>
          <a:p>
            <a:pPr marL="171450" indent="-171450">
              <a:buFont typeface="Calibri"/>
              <a:buChar char="-"/>
            </a:pPr>
            <a:r>
              <a:rPr lang="en-US">
                <a:cs typeface="Calibri"/>
              </a:rPr>
              <a:t>AI is more common than many think</a:t>
            </a:r>
          </a:p>
          <a:p>
            <a:pPr marL="171450" indent="-171450">
              <a:buFont typeface="Calibri"/>
              <a:buChar char="-"/>
            </a:pPr>
            <a:r>
              <a:rPr lang="en-US">
                <a:cs typeface="Calibri"/>
              </a:rPr>
              <a:t>The outburst is not caused by new inventions</a:t>
            </a:r>
          </a:p>
          <a:p>
            <a:pPr marL="171450" indent="-171450">
              <a:buFont typeface="Calibri"/>
              <a:buChar char="-"/>
            </a:pPr>
            <a:r>
              <a:rPr lang="en-US">
                <a:cs typeface="Calibri"/>
              </a:rPr>
              <a:t>It's the ease of use</a:t>
            </a:r>
          </a:p>
        </p:txBody>
      </p:sp>
    </p:spTree>
    <p:extLst>
      <p:ext uri="{BB962C8B-B14F-4D97-AF65-F5344CB8AC3E}">
        <p14:creationId xmlns:p14="http://schemas.microsoft.com/office/powerpoint/2010/main" val="4207441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Symbol zastępczy notatek 2"/>
          <p:cNvSpPr>
            <a:spLocks noGrp="1"/>
          </p:cNvSpPr>
          <p:nvPr>
            <p:ph type="body" idx="1"/>
          </p:nvPr>
        </p:nvSpPr>
        <p:spPr>
          <a:xfrm>
            <a:off x="685800" y="5867400"/>
            <a:ext cx="5486400" cy="4800600"/>
          </a:xfrm>
          <a:prstGeom prst="rect">
            <a:avLst/>
          </a:prstGeom>
        </p:spPr>
        <p:txBody>
          <a:bodyPr/>
          <a:lstStyle/>
          <a:p>
            <a:pPr marL="171450" indent="-171450">
              <a:buFont typeface="Calibri"/>
              <a:buChar char="-"/>
            </a:pPr>
            <a:r>
              <a:rPr lang="en-US">
                <a:cs typeface="Calibri"/>
              </a:rPr>
              <a:t>The gap between human content and AI content is closing</a:t>
            </a:r>
          </a:p>
          <a:p>
            <a:pPr marL="171450" indent="-171450">
              <a:buFont typeface="Calibri"/>
              <a:buChar char="-"/>
            </a:pPr>
            <a:r>
              <a:rPr lang="en-US">
                <a:cs typeface="Calibri"/>
              </a:rPr>
              <a:t>Algorithms are not ready to produce content on their own</a:t>
            </a:r>
          </a:p>
          <a:p>
            <a:pPr marL="171450" indent="-171450">
              <a:buFont typeface="Calibri"/>
              <a:buChar char="-"/>
            </a:pPr>
            <a:r>
              <a:rPr lang="en-US">
                <a:cs typeface="Calibri"/>
              </a:rPr>
              <a:t>Not worth watching</a:t>
            </a:r>
          </a:p>
          <a:p>
            <a:pPr marL="171450" indent="-171450">
              <a:buFont typeface="Calibri"/>
              <a:buChar char="-"/>
            </a:pPr>
            <a:r>
              <a:rPr lang="en-US">
                <a:cs typeface="Calibri"/>
              </a:rPr>
              <a:t>It lacks the robustness of human made storytelling</a:t>
            </a:r>
          </a:p>
        </p:txBody>
      </p:sp>
    </p:spTree>
    <p:extLst>
      <p:ext uri="{BB962C8B-B14F-4D97-AF65-F5344CB8AC3E}">
        <p14:creationId xmlns:p14="http://schemas.microsoft.com/office/powerpoint/2010/main" val="545335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Symbol zastępczy notatek 2"/>
          <p:cNvSpPr>
            <a:spLocks noGrp="1"/>
          </p:cNvSpPr>
          <p:nvPr>
            <p:ph type="body" idx="1"/>
          </p:nvPr>
        </p:nvSpPr>
        <p:spPr>
          <a:xfrm>
            <a:off x="685800" y="5867400"/>
            <a:ext cx="5486400" cy="4800600"/>
          </a:xfrm>
          <a:prstGeom prst="rect">
            <a:avLst/>
          </a:prstGeom>
        </p:spPr>
        <p:txBody>
          <a:bodyPr/>
          <a:lstStyle/>
          <a:p>
            <a:pPr marL="285750" indent="-285750">
              <a:buFont typeface="Calibri"/>
              <a:buChar char="-"/>
            </a:pPr>
            <a:r>
              <a:rPr lang="pl-PL">
                <a:cs typeface="Calibri"/>
              </a:rPr>
              <a:t>The </a:t>
            </a:r>
            <a:r>
              <a:rPr lang="pl-PL" err="1">
                <a:cs typeface="Calibri"/>
              </a:rPr>
              <a:t>potential</a:t>
            </a:r>
            <a:r>
              <a:rPr lang="pl-PL">
                <a:cs typeface="Calibri"/>
              </a:rPr>
              <a:t> </a:t>
            </a:r>
            <a:r>
              <a:rPr lang="pl-PL" err="1">
                <a:cs typeface="Calibri"/>
              </a:rPr>
              <a:t>is</a:t>
            </a:r>
            <a:r>
              <a:rPr lang="pl-PL">
                <a:cs typeface="Calibri"/>
              </a:rPr>
              <a:t> </a:t>
            </a:r>
            <a:r>
              <a:rPr lang="pl-PL" err="1">
                <a:cs typeface="Calibri"/>
              </a:rPr>
              <a:t>growing</a:t>
            </a:r>
          </a:p>
          <a:p>
            <a:pPr marL="285750" indent="-285750">
              <a:buFont typeface="Calibri"/>
              <a:buChar char="-"/>
            </a:pPr>
            <a:r>
              <a:rPr lang="pl-PL">
                <a:cs typeface="Calibri"/>
              </a:rPr>
              <a:t>AI </a:t>
            </a:r>
            <a:r>
              <a:rPr lang="pl-PL" err="1">
                <a:cs typeface="Calibri"/>
              </a:rPr>
              <a:t>facing</a:t>
            </a:r>
            <a:r>
              <a:rPr lang="pl-PL">
                <a:cs typeface="Calibri"/>
              </a:rPr>
              <a:t> </a:t>
            </a:r>
            <a:r>
              <a:rPr lang="pl-PL" err="1">
                <a:cs typeface="Calibri"/>
              </a:rPr>
              <a:t>problems</a:t>
            </a:r>
          </a:p>
          <a:p>
            <a:pPr marL="285750" indent="-285750">
              <a:buFont typeface="Calibri"/>
              <a:buChar char="-"/>
            </a:pPr>
            <a:r>
              <a:rPr lang="pl-PL">
                <a:cs typeface="Calibri"/>
              </a:rPr>
              <a:t>Layout </a:t>
            </a:r>
            <a:r>
              <a:rPr lang="pl-PL" err="1">
                <a:cs typeface="Calibri"/>
              </a:rPr>
              <a:t>is</a:t>
            </a:r>
            <a:r>
              <a:rPr lang="pl-PL">
                <a:cs typeface="Calibri"/>
              </a:rPr>
              <a:t> </a:t>
            </a:r>
            <a:r>
              <a:rPr lang="pl-PL" err="1">
                <a:cs typeface="Calibri"/>
              </a:rPr>
              <a:t>an</a:t>
            </a:r>
            <a:r>
              <a:rPr lang="pl-PL">
                <a:cs typeface="Calibri"/>
              </a:rPr>
              <a:t> </a:t>
            </a:r>
            <a:r>
              <a:rPr lang="pl-PL" err="1">
                <a:cs typeface="Calibri"/>
              </a:rPr>
              <a:t>issue</a:t>
            </a:r>
          </a:p>
          <a:p>
            <a:pPr marL="285750" indent="-285750">
              <a:buFont typeface="Calibri"/>
              <a:buChar char="-"/>
            </a:pPr>
            <a:r>
              <a:rPr lang="pl-PL">
                <a:cs typeface="Calibri"/>
              </a:rPr>
              <a:t>Resource </a:t>
            </a:r>
            <a:r>
              <a:rPr lang="pl-PL" err="1">
                <a:cs typeface="Calibri"/>
              </a:rPr>
              <a:t>allocation</a:t>
            </a:r>
            <a:r>
              <a:rPr lang="pl-PL">
                <a:cs typeface="Calibri"/>
              </a:rPr>
              <a:t> </a:t>
            </a:r>
            <a:r>
              <a:rPr lang="pl-PL" err="1">
                <a:cs typeface="Calibri"/>
              </a:rPr>
              <a:t>is</a:t>
            </a:r>
            <a:r>
              <a:rPr lang="pl-PL">
                <a:cs typeface="Calibri"/>
              </a:rPr>
              <a:t> not </a:t>
            </a:r>
            <a:r>
              <a:rPr lang="pl-PL" err="1">
                <a:cs typeface="Calibri"/>
              </a:rPr>
              <a:t>reliable</a:t>
            </a:r>
          </a:p>
        </p:txBody>
      </p:sp>
    </p:spTree>
    <p:extLst>
      <p:ext uri="{BB962C8B-B14F-4D97-AF65-F5344CB8AC3E}">
        <p14:creationId xmlns:p14="http://schemas.microsoft.com/office/powerpoint/2010/main" val="528483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Symbol zastępczy notatek 2"/>
          <p:cNvSpPr>
            <a:spLocks noGrp="1"/>
          </p:cNvSpPr>
          <p:nvPr>
            <p:ph type="body" idx="1"/>
          </p:nvPr>
        </p:nvSpPr>
        <p:spPr>
          <a:xfrm>
            <a:off x="685800" y="5867400"/>
            <a:ext cx="5486400" cy="4800600"/>
          </a:xfrm>
          <a:prstGeom prst="rect">
            <a:avLst/>
          </a:prstGeom>
        </p:spPr>
        <p:txBody>
          <a:bodyPr/>
          <a:lstStyle/>
          <a:p>
            <a:pPr marL="285750" indent="-285750">
              <a:buFont typeface="Calibri"/>
              <a:buChar char="-"/>
            </a:pPr>
            <a:r>
              <a:rPr lang="pl-PL">
                <a:cs typeface="Calibri"/>
              </a:rPr>
              <a:t>High </a:t>
            </a:r>
            <a:r>
              <a:rPr lang="pl-PL" err="1">
                <a:cs typeface="Calibri"/>
              </a:rPr>
              <a:t>potential</a:t>
            </a:r>
            <a:endParaRPr lang="pl-PL" err="1">
              <a:ea typeface="Calibri" panose="020F0502020204030204"/>
              <a:cs typeface="Calibri"/>
            </a:endParaRPr>
          </a:p>
          <a:p>
            <a:pPr marL="285750" indent="-285750">
              <a:buFont typeface="Calibri"/>
              <a:buChar char="-"/>
            </a:pPr>
            <a:r>
              <a:rPr lang="pl-PL" err="1">
                <a:ea typeface="Calibri" panose="020F0502020204030204"/>
                <a:cs typeface="Calibri"/>
              </a:rPr>
              <a:t>Already</a:t>
            </a:r>
            <a:r>
              <a:rPr lang="pl-PL">
                <a:ea typeface="Calibri"/>
                <a:cs typeface="Calibri"/>
              </a:rPr>
              <a:t> </a:t>
            </a:r>
            <a:r>
              <a:rPr lang="pl-PL" err="1">
                <a:ea typeface="Calibri"/>
                <a:cs typeface="Calibri"/>
              </a:rPr>
              <a:t>used</a:t>
            </a:r>
            <a:r>
              <a:rPr lang="pl-PL">
                <a:ea typeface="Calibri"/>
                <a:cs typeface="Calibri"/>
              </a:rPr>
              <a:t> data</a:t>
            </a:r>
          </a:p>
          <a:p>
            <a:pPr marL="285750" indent="-285750">
              <a:buFont typeface="Calibri"/>
              <a:buChar char="-"/>
            </a:pPr>
            <a:r>
              <a:rPr lang="pl-PL">
                <a:ea typeface="Calibri"/>
                <a:cs typeface="Calibri"/>
              </a:rPr>
              <a:t>Product </a:t>
            </a:r>
            <a:r>
              <a:rPr lang="pl-PL" err="1">
                <a:ea typeface="Calibri"/>
                <a:cs typeface="Calibri"/>
              </a:rPr>
              <a:t>recommenders</a:t>
            </a:r>
            <a:endParaRPr lang="pl-PL">
              <a:ea typeface="Calibri"/>
              <a:cs typeface="Calibri"/>
            </a:endParaRPr>
          </a:p>
          <a:p>
            <a:pPr marL="285750" indent="-285750">
              <a:buFont typeface="Calibri"/>
              <a:buChar char="-"/>
            </a:pPr>
            <a:r>
              <a:rPr lang="pl-PL" err="1">
                <a:ea typeface="Calibri"/>
                <a:cs typeface="Calibri"/>
              </a:rPr>
              <a:t>Personalization</a:t>
            </a:r>
          </a:p>
          <a:p>
            <a:pPr marL="285750" indent="-285750">
              <a:buFont typeface="Calibri"/>
              <a:buChar char="-"/>
            </a:pPr>
            <a:r>
              <a:rPr lang="pl-PL" err="1">
                <a:ea typeface="Calibri"/>
                <a:cs typeface="Calibri"/>
              </a:rPr>
              <a:t>Future</a:t>
            </a:r>
            <a:r>
              <a:rPr lang="pl-PL">
                <a:ea typeface="Calibri"/>
                <a:cs typeface="Calibri"/>
              </a:rPr>
              <a:t> automation </a:t>
            </a:r>
            <a:r>
              <a:rPr lang="pl-PL" err="1">
                <a:ea typeface="Calibri"/>
                <a:cs typeface="Calibri"/>
              </a:rPr>
              <a:t>possibililties</a:t>
            </a:r>
          </a:p>
        </p:txBody>
      </p:sp>
    </p:spTree>
    <p:extLst>
      <p:ext uri="{BB962C8B-B14F-4D97-AF65-F5344CB8AC3E}">
        <p14:creationId xmlns:p14="http://schemas.microsoft.com/office/powerpoint/2010/main" val="223736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18" Type="http://schemas.openxmlformats.org/officeDocument/2006/relationships/image" Target="../media/image16.svg"/><Relationship Id="rId26" Type="http://schemas.openxmlformats.org/officeDocument/2006/relationships/image" Target="../media/image24.sv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1.xml"/><Relationship Id="rId16" Type="http://schemas.openxmlformats.org/officeDocument/2006/relationships/image" Target="../media/image14.svg"/><Relationship Id="rId20" Type="http://schemas.openxmlformats.org/officeDocument/2006/relationships/image" Target="../media/image18.sv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24" Type="http://schemas.openxmlformats.org/officeDocument/2006/relationships/image" Target="../media/image22.svg"/><Relationship Id="rId32" Type="http://schemas.openxmlformats.org/officeDocument/2006/relationships/image" Target="../media/image30.sv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svg"/><Relationship Id="rId10" Type="http://schemas.openxmlformats.org/officeDocument/2006/relationships/image" Target="../media/image8.sv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svg"/><Relationship Id="rId22" Type="http://schemas.openxmlformats.org/officeDocument/2006/relationships/image" Target="../media/image20.svg"/><Relationship Id="rId27" Type="http://schemas.openxmlformats.org/officeDocument/2006/relationships/image" Target="../media/image25.png"/><Relationship Id="rId30" Type="http://schemas.openxmlformats.org/officeDocument/2006/relationships/image" Target="../media/image28.svg"/></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0.png"/><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1.svg"/><Relationship Id="rId3" Type="http://schemas.openxmlformats.org/officeDocument/2006/relationships/image" Target="../media/image2.png"/><Relationship Id="rId7" Type="http://schemas.openxmlformats.org/officeDocument/2006/relationships/image" Target="../media/image47.svg"/><Relationship Id="rId12" Type="http://schemas.openxmlformats.org/officeDocument/2006/relationships/image" Target="../media/image50.png"/><Relationship Id="rId17" Type="http://schemas.openxmlformats.org/officeDocument/2006/relationships/slide" Target="slide13.xml"/><Relationship Id="rId2" Type="http://schemas.openxmlformats.org/officeDocument/2006/relationships/image" Target="../media/image43.png"/><Relationship Id="rId16" Type="http://schemas.openxmlformats.org/officeDocument/2006/relationships/slide" Target="slide15.xml"/><Relationship Id="rId1" Type="http://schemas.openxmlformats.org/officeDocument/2006/relationships/slideLayout" Target="../slideLayouts/slideLayout1.xml"/><Relationship Id="rId6" Type="http://schemas.openxmlformats.org/officeDocument/2006/relationships/image" Target="../media/image46.png"/><Relationship Id="rId11" Type="http://schemas.openxmlformats.org/officeDocument/2006/relationships/slide" Target="slide12.xml"/><Relationship Id="rId5" Type="http://schemas.openxmlformats.org/officeDocument/2006/relationships/image" Target="../media/image45.png"/><Relationship Id="rId15" Type="http://schemas.openxmlformats.org/officeDocument/2006/relationships/image" Target="../media/image52.png"/><Relationship Id="rId10" Type="http://schemas.openxmlformats.org/officeDocument/2006/relationships/slide" Target="slide14.xml"/><Relationship Id="rId4" Type="http://schemas.openxmlformats.org/officeDocument/2006/relationships/image" Target="../media/image44.png"/><Relationship Id="rId9" Type="http://schemas.openxmlformats.org/officeDocument/2006/relationships/image" Target="../media/image49.svg"/><Relationship Id="rId14" Type="http://schemas.openxmlformats.org/officeDocument/2006/relationships/slide" Target="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2.png"/><Relationship Id="rId3" Type="http://schemas.openxmlformats.org/officeDocument/2006/relationships/image" Target="../media/image2.png"/><Relationship Id="rId7" Type="http://schemas.openxmlformats.org/officeDocument/2006/relationships/image" Target="../media/image47.svg"/><Relationship Id="rId12" Type="http://schemas.openxmlformats.org/officeDocument/2006/relationships/image" Target="../media/image51.svg"/><Relationship Id="rId17" Type="http://schemas.openxmlformats.org/officeDocument/2006/relationships/slide" Target="slide11.xml"/><Relationship Id="rId2" Type="http://schemas.openxmlformats.org/officeDocument/2006/relationships/image" Target="../media/image43.png"/><Relationship Id="rId16" Type="http://schemas.openxmlformats.org/officeDocument/2006/relationships/slide" Target="slide13.xml"/><Relationship Id="rId1" Type="http://schemas.openxmlformats.org/officeDocument/2006/relationships/slideLayout" Target="../slideLayouts/slideLayout1.xml"/><Relationship Id="rId6" Type="http://schemas.openxmlformats.org/officeDocument/2006/relationships/image" Target="../media/image46.png"/><Relationship Id="rId11" Type="http://schemas.openxmlformats.org/officeDocument/2006/relationships/image" Target="../media/image50.png"/><Relationship Id="rId5" Type="http://schemas.openxmlformats.org/officeDocument/2006/relationships/image" Target="../media/image45.png"/><Relationship Id="rId15" Type="http://schemas.openxmlformats.org/officeDocument/2006/relationships/slide" Target="slide14.xml"/><Relationship Id="rId10" Type="http://schemas.openxmlformats.org/officeDocument/2006/relationships/slide" Target="slide12.xml"/><Relationship Id="rId4" Type="http://schemas.openxmlformats.org/officeDocument/2006/relationships/image" Target="../media/image44.png"/><Relationship Id="rId9" Type="http://schemas.openxmlformats.org/officeDocument/2006/relationships/image" Target="../media/image49.svg"/><Relationship Id="rId14" Type="http://schemas.openxmlformats.org/officeDocument/2006/relationships/slide" Target="slide15.xml"/></Relationships>
</file>

<file path=ppt/slides/_rels/slide13.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51.svg"/><Relationship Id="rId3" Type="http://schemas.openxmlformats.org/officeDocument/2006/relationships/slide" Target="slide13.xml"/><Relationship Id="rId7" Type="http://schemas.openxmlformats.org/officeDocument/2006/relationships/image" Target="../media/image46.png"/><Relationship Id="rId12" Type="http://schemas.openxmlformats.org/officeDocument/2006/relationships/image" Target="../media/image50.png"/><Relationship Id="rId17" Type="http://schemas.openxmlformats.org/officeDocument/2006/relationships/slide" Target="slide11.xml"/><Relationship Id="rId2" Type="http://schemas.openxmlformats.org/officeDocument/2006/relationships/image" Target="../media/image43.png"/><Relationship Id="rId16" Type="http://schemas.openxmlformats.org/officeDocument/2006/relationships/slide" Target="slide14.xml"/><Relationship Id="rId1" Type="http://schemas.openxmlformats.org/officeDocument/2006/relationships/slideLayout" Target="../slideLayouts/slideLayout1.xml"/><Relationship Id="rId6" Type="http://schemas.openxmlformats.org/officeDocument/2006/relationships/image" Target="../media/image45.png"/><Relationship Id="rId11" Type="http://schemas.openxmlformats.org/officeDocument/2006/relationships/slide" Target="slide12.xml"/><Relationship Id="rId5" Type="http://schemas.openxmlformats.org/officeDocument/2006/relationships/image" Target="../media/image44.png"/><Relationship Id="rId15" Type="http://schemas.openxmlformats.org/officeDocument/2006/relationships/slide" Target="slide15.xml"/><Relationship Id="rId10" Type="http://schemas.openxmlformats.org/officeDocument/2006/relationships/image" Target="../media/image49.svg"/><Relationship Id="rId4" Type="http://schemas.openxmlformats.org/officeDocument/2006/relationships/image" Target="../media/image2.png"/><Relationship Id="rId9" Type="http://schemas.openxmlformats.org/officeDocument/2006/relationships/image" Target="../media/image48.png"/><Relationship Id="rId14" Type="http://schemas.openxmlformats.org/officeDocument/2006/relationships/image" Target="../media/image52.png"/></Relationships>
</file>

<file path=ppt/slides/_rels/slide14.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0.png"/><Relationship Id="rId3" Type="http://schemas.openxmlformats.org/officeDocument/2006/relationships/image" Target="../media/image2.png"/><Relationship Id="rId7" Type="http://schemas.openxmlformats.org/officeDocument/2006/relationships/image" Target="../media/image47.svg"/><Relationship Id="rId12" Type="http://schemas.openxmlformats.org/officeDocument/2006/relationships/slide" Target="slide12.xml"/><Relationship Id="rId17" Type="http://schemas.openxmlformats.org/officeDocument/2006/relationships/image" Target="../media/image52.png"/><Relationship Id="rId2" Type="http://schemas.openxmlformats.org/officeDocument/2006/relationships/image" Target="../media/image43.png"/><Relationship Id="rId16" Type="http://schemas.openxmlformats.org/officeDocument/2006/relationships/slide" Target="slide11.xml"/><Relationship Id="rId1" Type="http://schemas.openxmlformats.org/officeDocument/2006/relationships/slideLayout" Target="../slideLayouts/slideLayout1.xml"/><Relationship Id="rId6" Type="http://schemas.openxmlformats.org/officeDocument/2006/relationships/image" Target="../media/image46.png"/><Relationship Id="rId11" Type="http://schemas.openxmlformats.org/officeDocument/2006/relationships/slide" Target="slide15.xml"/><Relationship Id="rId5" Type="http://schemas.openxmlformats.org/officeDocument/2006/relationships/image" Target="../media/image45.png"/><Relationship Id="rId15" Type="http://schemas.openxmlformats.org/officeDocument/2006/relationships/slide" Target="slide13.xml"/><Relationship Id="rId10" Type="http://schemas.openxmlformats.org/officeDocument/2006/relationships/slide" Target="slide14.xml"/><Relationship Id="rId4" Type="http://schemas.openxmlformats.org/officeDocument/2006/relationships/image" Target="../media/image44.png"/><Relationship Id="rId9" Type="http://schemas.openxmlformats.org/officeDocument/2006/relationships/image" Target="../media/image49.svg"/><Relationship Id="rId14" Type="http://schemas.openxmlformats.org/officeDocument/2006/relationships/image" Target="../media/image51.svg"/></Relationships>
</file>

<file path=ppt/slides/_rels/slide15.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1.svg"/><Relationship Id="rId3" Type="http://schemas.openxmlformats.org/officeDocument/2006/relationships/image" Target="../media/image2.png"/><Relationship Id="rId7" Type="http://schemas.openxmlformats.org/officeDocument/2006/relationships/image" Target="../media/image47.svg"/><Relationship Id="rId12" Type="http://schemas.openxmlformats.org/officeDocument/2006/relationships/image" Target="../media/image50.png"/><Relationship Id="rId17" Type="http://schemas.openxmlformats.org/officeDocument/2006/relationships/slide" Target="slide14.xml"/><Relationship Id="rId2" Type="http://schemas.openxmlformats.org/officeDocument/2006/relationships/image" Target="../media/image43.png"/><Relationship Id="rId16" Type="http://schemas.openxmlformats.org/officeDocument/2006/relationships/slide" Target="slide13.xml"/><Relationship Id="rId1" Type="http://schemas.openxmlformats.org/officeDocument/2006/relationships/slideLayout" Target="../slideLayouts/slideLayout1.xml"/><Relationship Id="rId6" Type="http://schemas.openxmlformats.org/officeDocument/2006/relationships/image" Target="../media/image46.png"/><Relationship Id="rId11" Type="http://schemas.openxmlformats.org/officeDocument/2006/relationships/slide" Target="slide12.xml"/><Relationship Id="rId5" Type="http://schemas.openxmlformats.org/officeDocument/2006/relationships/image" Target="../media/image45.png"/><Relationship Id="rId15" Type="http://schemas.openxmlformats.org/officeDocument/2006/relationships/image" Target="../media/image52.png"/><Relationship Id="rId10" Type="http://schemas.openxmlformats.org/officeDocument/2006/relationships/slide" Target="slide15.xml"/><Relationship Id="rId4" Type="http://schemas.openxmlformats.org/officeDocument/2006/relationships/image" Target="../media/image44.png"/><Relationship Id="rId9" Type="http://schemas.openxmlformats.org/officeDocument/2006/relationships/image" Target="../media/image49.svg"/><Relationship Id="rId14" Type="http://schemas.openxmlformats.org/officeDocument/2006/relationships/slide" Target="slide11.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1.pn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5" Type="http://schemas.openxmlformats.org/officeDocument/2006/relationships/image" Target="../media/image24.svg"/><Relationship Id="rId2" Type="http://schemas.openxmlformats.org/officeDocument/2006/relationships/notesSlide" Target="../notesSlides/notesSlide2.xml"/><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sv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23.png"/><Relationship Id="rId5" Type="http://schemas.openxmlformats.org/officeDocument/2006/relationships/image" Target="../media/image4.svg"/><Relationship Id="rId15" Type="http://schemas.openxmlformats.org/officeDocument/2006/relationships/image" Target="../media/image14.svg"/><Relationship Id="rId23" Type="http://schemas.openxmlformats.org/officeDocument/2006/relationships/image" Target="../media/image22.svg"/><Relationship Id="rId28" Type="http://schemas.openxmlformats.org/officeDocument/2006/relationships/image" Target="../media/image27.png"/><Relationship Id="rId10" Type="http://schemas.openxmlformats.org/officeDocument/2006/relationships/image" Target="../media/image9.png"/><Relationship Id="rId19" Type="http://schemas.openxmlformats.org/officeDocument/2006/relationships/image" Target="../media/image18.svg"/><Relationship Id="rId31" Type="http://schemas.openxmlformats.org/officeDocument/2006/relationships/image" Target="../media/image30.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svg"/><Relationship Id="rId30" Type="http://schemas.openxmlformats.org/officeDocument/2006/relationships/image" Target="../media/image29.png"/></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slide" Target="slide12.xml"/><Relationship Id="rId18" Type="http://schemas.openxmlformats.org/officeDocument/2006/relationships/slide" Target="slide30.xml"/><Relationship Id="rId3" Type="http://schemas.openxmlformats.org/officeDocument/2006/relationships/image" Target="../media/image62.png"/><Relationship Id="rId7" Type="http://schemas.openxmlformats.org/officeDocument/2006/relationships/image" Target="../media/image46.png"/><Relationship Id="rId12" Type="http://schemas.openxmlformats.org/officeDocument/2006/relationships/slide" Target="slide27.xml"/><Relationship Id="rId17" Type="http://schemas.openxmlformats.org/officeDocument/2006/relationships/image" Target="../media/image52.png"/><Relationship Id="rId2" Type="http://schemas.openxmlformats.org/officeDocument/2006/relationships/notesSlide" Target="../notesSlides/notesSlide20.xml"/><Relationship Id="rId16" Type="http://schemas.openxmlformats.org/officeDocument/2006/relationships/slide" Target="slide26.xml"/><Relationship Id="rId1" Type="http://schemas.openxmlformats.org/officeDocument/2006/relationships/slideLayout" Target="../slideLayouts/slideLayout1.xml"/><Relationship Id="rId6" Type="http://schemas.openxmlformats.org/officeDocument/2006/relationships/image" Target="../media/image45.png"/><Relationship Id="rId11" Type="http://schemas.openxmlformats.org/officeDocument/2006/relationships/slide" Target="slide29.xml"/><Relationship Id="rId5" Type="http://schemas.openxmlformats.org/officeDocument/2006/relationships/image" Target="../media/image44.png"/><Relationship Id="rId15" Type="http://schemas.openxmlformats.org/officeDocument/2006/relationships/image" Target="../media/image51.svg"/><Relationship Id="rId10" Type="http://schemas.openxmlformats.org/officeDocument/2006/relationships/image" Target="../media/image49.svg"/><Relationship Id="rId19" Type="http://schemas.openxmlformats.org/officeDocument/2006/relationships/slide" Target="slide28.xml"/><Relationship Id="rId4" Type="http://schemas.openxmlformats.org/officeDocument/2006/relationships/image" Target="../media/image2.png"/><Relationship Id="rId9" Type="http://schemas.openxmlformats.org/officeDocument/2006/relationships/image" Target="../media/image48.png"/><Relationship Id="rId14" Type="http://schemas.openxmlformats.org/officeDocument/2006/relationships/image" Target="../media/image50.png"/></Relationships>
</file>

<file path=ppt/slides/_rels/slide27.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1.svg"/><Relationship Id="rId18" Type="http://schemas.openxmlformats.org/officeDocument/2006/relationships/slide" Target="slide26.xml"/><Relationship Id="rId3" Type="http://schemas.openxmlformats.org/officeDocument/2006/relationships/image" Target="../media/image2.png"/><Relationship Id="rId7" Type="http://schemas.openxmlformats.org/officeDocument/2006/relationships/image" Target="../media/image47.svg"/><Relationship Id="rId12" Type="http://schemas.openxmlformats.org/officeDocument/2006/relationships/image" Target="../media/image50.png"/><Relationship Id="rId17" Type="http://schemas.openxmlformats.org/officeDocument/2006/relationships/slide" Target="slide28.xml"/><Relationship Id="rId2" Type="http://schemas.openxmlformats.org/officeDocument/2006/relationships/image" Target="../media/image62.png"/><Relationship Id="rId16" Type="http://schemas.openxmlformats.org/officeDocument/2006/relationships/slide" Target="slide29.xml"/><Relationship Id="rId1" Type="http://schemas.openxmlformats.org/officeDocument/2006/relationships/slideLayout" Target="../slideLayouts/slideLayout1.xml"/><Relationship Id="rId6" Type="http://schemas.openxmlformats.org/officeDocument/2006/relationships/image" Target="../media/image46.png"/><Relationship Id="rId11" Type="http://schemas.openxmlformats.org/officeDocument/2006/relationships/slide" Target="slide12.xml"/><Relationship Id="rId5" Type="http://schemas.openxmlformats.org/officeDocument/2006/relationships/image" Target="../media/image45.png"/><Relationship Id="rId15" Type="http://schemas.openxmlformats.org/officeDocument/2006/relationships/slide" Target="slide30.xml"/><Relationship Id="rId10" Type="http://schemas.openxmlformats.org/officeDocument/2006/relationships/slide" Target="slide27.xml"/><Relationship Id="rId4" Type="http://schemas.openxmlformats.org/officeDocument/2006/relationships/image" Target="../media/image44.png"/><Relationship Id="rId9" Type="http://schemas.openxmlformats.org/officeDocument/2006/relationships/image" Target="../media/image49.svg"/><Relationship Id="rId14" Type="http://schemas.openxmlformats.org/officeDocument/2006/relationships/image" Target="../media/image52.png"/></Relationships>
</file>

<file path=ppt/slides/_rels/slide28.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51.svg"/><Relationship Id="rId18" Type="http://schemas.openxmlformats.org/officeDocument/2006/relationships/slide" Target="slide30.xml"/><Relationship Id="rId3" Type="http://schemas.openxmlformats.org/officeDocument/2006/relationships/slide" Target="slide28.xml"/><Relationship Id="rId7" Type="http://schemas.openxmlformats.org/officeDocument/2006/relationships/image" Target="../media/image46.png"/><Relationship Id="rId12" Type="http://schemas.openxmlformats.org/officeDocument/2006/relationships/image" Target="../media/image50.png"/><Relationship Id="rId17" Type="http://schemas.openxmlformats.org/officeDocument/2006/relationships/slide" Target="slide29.xml"/><Relationship Id="rId2" Type="http://schemas.openxmlformats.org/officeDocument/2006/relationships/image" Target="../media/image62.png"/><Relationship Id="rId16" Type="http://schemas.openxmlformats.org/officeDocument/2006/relationships/slide" Target="slide27.xml"/><Relationship Id="rId1" Type="http://schemas.openxmlformats.org/officeDocument/2006/relationships/slideLayout" Target="../slideLayouts/slideLayout1.xml"/><Relationship Id="rId6" Type="http://schemas.openxmlformats.org/officeDocument/2006/relationships/image" Target="../media/image45.png"/><Relationship Id="rId11" Type="http://schemas.openxmlformats.org/officeDocument/2006/relationships/slide" Target="slide12.xml"/><Relationship Id="rId5" Type="http://schemas.openxmlformats.org/officeDocument/2006/relationships/image" Target="../media/image44.png"/><Relationship Id="rId15" Type="http://schemas.openxmlformats.org/officeDocument/2006/relationships/slide" Target="slide26.xml"/><Relationship Id="rId10" Type="http://schemas.openxmlformats.org/officeDocument/2006/relationships/image" Target="../media/image49.svg"/><Relationship Id="rId4" Type="http://schemas.openxmlformats.org/officeDocument/2006/relationships/image" Target="../media/image2.png"/><Relationship Id="rId9" Type="http://schemas.openxmlformats.org/officeDocument/2006/relationships/image" Target="../media/image48.png"/><Relationship Id="rId14" Type="http://schemas.openxmlformats.org/officeDocument/2006/relationships/image" Target="../media/image52.png"/></Relationships>
</file>

<file path=ppt/slides/_rels/slide29.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50.png"/><Relationship Id="rId18" Type="http://schemas.openxmlformats.org/officeDocument/2006/relationships/slide" Target="slide27.xml"/><Relationship Id="rId3" Type="http://schemas.openxmlformats.org/officeDocument/2006/relationships/image" Target="../media/image62.png"/><Relationship Id="rId7" Type="http://schemas.openxmlformats.org/officeDocument/2006/relationships/image" Target="../media/image46.png"/><Relationship Id="rId12" Type="http://schemas.openxmlformats.org/officeDocument/2006/relationships/slide" Target="slide12.xml"/><Relationship Id="rId17" Type="http://schemas.openxmlformats.org/officeDocument/2006/relationships/image" Target="../media/image52.png"/><Relationship Id="rId2" Type="http://schemas.openxmlformats.org/officeDocument/2006/relationships/notesSlide" Target="../notesSlides/notesSlide21.xml"/><Relationship Id="rId16" Type="http://schemas.openxmlformats.org/officeDocument/2006/relationships/slide" Target="slide26.xml"/><Relationship Id="rId1" Type="http://schemas.openxmlformats.org/officeDocument/2006/relationships/slideLayout" Target="../slideLayouts/slideLayout1.xml"/><Relationship Id="rId6" Type="http://schemas.openxmlformats.org/officeDocument/2006/relationships/image" Target="../media/image45.png"/><Relationship Id="rId11" Type="http://schemas.openxmlformats.org/officeDocument/2006/relationships/slide" Target="slide29.xml"/><Relationship Id="rId5" Type="http://schemas.openxmlformats.org/officeDocument/2006/relationships/image" Target="../media/image44.png"/><Relationship Id="rId15" Type="http://schemas.openxmlformats.org/officeDocument/2006/relationships/slide" Target="slide13.xml"/><Relationship Id="rId10" Type="http://schemas.openxmlformats.org/officeDocument/2006/relationships/image" Target="../media/image49.svg"/><Relationship Id="rId19" Type="http://schemas.openxmlformats.org/officeDocument/2006/relationships/slide" Target="slide30.xml"/><Relationship Id="rId4" Type="http://schemas.openxmlformats.org/officeDocument/2006/relationships/image" Target="../media/image2.png"/><Relationship Id="rId9" Type="http://schemas.openxmlformats.org/officeDocument/2006/relationships/image" Target="../media/image48.png"/><Relationship Id="rId14" Type="http://schemas.openxmlformats.org/officeDocument/2006/relationships/image" Target="../media/image51.svg"/></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1.svg"/><Relationship Id="rId18" Type="http://schemas.openxmlformats.org/officeDocument/2006/relationships/slide" Target="slide29.xml"/><Relationship Id="rId3" Type="http://schemas.openxmlformats.org/officeDocument/2006/relationships/image" Target="../media/image2.png"/><Relationship Id="rId7" Type="http://schemas.openxmlformats.org/officeDocument/2006/relationships/image" Target="../media/image47.svg"/><Relationship Id="rId12" Type="http://schemas.openxmlformats.org/officeDocument/2006/relationships/image" Target="../media/image50.png"/><Relationship Id="rId17" Type="http://schemas.openxmlformats.org/officeDocument/2006/relationships/slide" Target="slide27.xml"/><Relationship Id="rId2" Type="http://schemas.openxmlformats.org/officeDocument/2006/relationships/image" Target="../media/image62.png"/><Relationship Id="rId16"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46.png"/><Relationship Id="rId11" Type="http://schemas.openxmlformats.org/officeDocument/2006/relationships/slide" Target="slide12.xml"/><Relationship Id="rId5" Type="http://schemas.openxmlformats.org/officeDocument/2006/relationships/image" Target="../media/image45.png"/><Relationship Id="rId15" Type="http://schemas.openxmlformats.org/officeDocument/2006/relationships/slide" Target="slide26.xml"/><Relationship Id="rId10" Type="http://schemas.openxmlformats.org/officeDocument/2006/relationships/slide" Target="slide30.xml"/><Relationship Id="rId4" Type="http://schemas.openxmlformats.org/officeDocument/2006/relationships/image" Target="../media/image44.png"/><Relationship Id="rId9" Type="http://schemas.openxmlformats.org/officeDocument/2006/relationships/image" Target="../media/image49.svg"/><Relationship Id="rId14" Type="http://schemas.openxmlformats.org/officeDocument/2006/relationships/slide" Target="slide13.xml"/></Relationships>
</file>

<file path=ppt/slides/_rels/slide3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36.png"/><Relationship Id="rId7"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37.svg"/><Relationship Id="rId9" Type="http://schemas.openxmlformats.org/officeDocument/2006/relationships/image" Target="../media/image66.svg"/></Relationships>
</file>

<file path=ppt/slides/_rels/slide3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36.png"/><Relationship Id="rId7"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68.svg"/><Relationship Id="rId5" Type="http://schemas.openxmlformats.org/officeDocument/2006/relationships/image" Target="../media/image63.png"/><Relationship Id="rId4" Type="http://schemas.openxmlformats.org/officeDocument/2006/relationships/image" Target="../media/image67.svg"/><Relationship Id="rId9" Type="http://schemas.openxmlformats.org/officeDocument/2006/relationships/image" Target="../media/image66.svg"/></Relationships>
</file>

<file path=ppt/slides/_rels/slide3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63.png"/><Relationship Id="rId7"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 Id="rId9" Type="http://schemas.openxmlformats.org/officeDocument/2006/relationships/image" Target="../media/image67.svg"/></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BredaUniversityADSAI/2023-24a-fai2-adsai-MaxMeiners/blob/main/deliverables/Scientific%20report/Scientific_report.pdf"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9.jpeg"/></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BredaUniversityADSAI/2023-24a-fai2-adsai-group-team-media/blob/b13a1ceb9547bb270a0dfc60b0053b38daf7d398/Individual%20deliverables/scientific_report_Neil.pdf"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BredaUniversityADSAI/2023-24a-fai2-adsai-group-team-media/blob/129e394b76fbe70dc2f1dade043826a8e07d5f9d/AI_in_media_study.pdf" TargetMode="External"/><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71.png"/></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BredaUniversityADSAI/2023-24a-fai2-adsai-RayaNedaBorisova220471/blob/57140a6269a1686905518c6ebe8765bf3ff76d81/Deliverables/Adoption_and_Impact_of_Artificial_Intelligence_in_Media_Education.pdf" TargetMode="External"/><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72.jpeg"/></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BredaUniversityADSAI/2023-24a-fai2-adsai-GinLi221136/blob/f6f1986e2a9d7bcb3ed56f86a30d5318faec2b30/Individual/Exploring%20AI%20Integration%20at%20Breda%20University's%20Media%20Programs.pdf"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73.jpeg"/></Relationships>
</file>

<file path=ppt/slides/_rels/slide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www.edureka.co/blog/artificial-intelligence-applications/"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sv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svg"/><Relationship Id="rId10" Type="http://schemas.openxmlformats.org/officeDocument/2006/relationships/image" Target="../media/image2.png"/><Relationship Id="rId4" Type="http://schemas.openxmlformats.org/officeDocument/2006/relationships/image" Target="../media/image34.png"/><Relationship Id="rId9" Type="http://schemas.openxmlformats.org/officeDocument/2006/relationships/image" Target="../media/image39.svg"/></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2.png"/><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0.png"/><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41.png"/><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0.png"/><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chemeClr val="bg2"/>
        </a:solidFill>
        <a:effectLst/>
      </p:bgPr>
    </p:bg>
    <p:spTree>
      <p:nvGrpSpPr>
        <p:cNvPr id="1" name=""/>
        <p:cNvGrpSpPr/>
        <p:nvPr/>
      </p:nvGrpSpPr>
      <p:grpSpPr>
        <a:xfrm>
          <a:off x="0" y="0"/>
          <a:ext cx="0" cy="0"/>
          <a:chOff x="0" y="0"/>
          <a:chExt cx="0" cy="0"/>
        </a:xfrm>
      </p:grpSpPr>
      <p:sp>
        <p:nvSpPr>
          <p:cNvPr id="2" name="Object 1"/>
          <p:cNvSpPr/>
          <p:nvPr/>
        </p:nvSpPr>
        <p:spPr>
          <a:xfrm>
            <a:off x="380905" y="4271787"/>
            <a:ext cx="12150862" cy="917742"/>
          </a:xfrm>
          <a:prstGeom prst="rect">
            <a:avLst/>
          </a:prstGeom>
          <a:noFill/>
        </p:spPr>
        <p:txBody>
          <a:bodyPr wrap="square" lIns="0" tIns="0" rIns="0" bIns="0" rtlCol="0" anchor="t"/>
          <a:lstStyle/>
          <a:p>
            <a:pPr algn="l">
              <a:lnSpc>
                <a:spcPts val="7229"/>
              </a:lnSpc>
              <a:buNone/>
            </a:pPr>
            <a:r>
              <a:rPr lang="en-US" sz="5738">
                <a:solidFill>
                  <a:srgbClr val="FFFFFF"/>
                </a:solidFill>
                <a:latin typeface="Montserrat" pitchFamily="34" charset="0"/>
                <a:ea typeface="Montserrat" pitchFamily="34" charset="-122"/>
                <a:cs typeface="Montserrat" pitchFamily="34" charset="-120"/>
              </a:rPr>
              <a:t>AI in Media</a:t>
            </a:r>
            <a:endParaRPr lang="en-US"/>
          </a:p>
        </p:txBody>
      </p:sp>
      <p:sp>
        <p:nvSpPr>
          <p:cNvPr id="3" name="Object 2"/>
          <p:cNvSpPr/>
          <p:nvPr/>
        </p:nvSpPr>
        <p:spPr>
          <a:xfrm>
            <a:off x="380905" y="5207236"/>
            <a:ext cx="12150862" cy="575821"/>
          </a:xfrm>
          <a:prstGeom prst="rect">
            <a:avLst/>
          </a:prstGeom>
          <a:noFill/>
        </p:spPr>
        <p:txBody>
          <a:bodyPr wrap="square" lIns="0" tIns="0" rIns="0" bIns="0" rtlCol="0" anchor="t"/>
          <a:lstStyle/>
          <a:p>
            <a:pPr algn="l">
              <a:lnSpc>
                <a:spcPts val="2268"/>
              </a:lnSpc>
              <a:spcBef>
                <a:spcPts val="137"/>
              </a:spcBef>
              <a:buNone/>
            </a:pPr>
            <a:r>
              <a:rPr lang="en-US" sz="1800" dirty="0">
                <a:solidFill>
                  <a:srgbClr val="FFFFFF"/>
                </a:solidFill>
                <a:latin typeface="Montserrat" pitchFamily="34" charset="0"/>
                <a:ea typeface="Montserrat" pitchFamily="34" charset="-122"/>
                <a:cs typeface="Montserrat" pitchFamily="34" charset="-120"/>
              </a:rPr>
              <a:t>This presentation will provide an introduction to the use of artificial intelligence in various media applications.</a:t>
            </a:r>
            <a:endParaRPr lang="en-US" dirty="0"/>
          </a:p>
        </p:txBody>
      </p:sp>
      <p:sp>
        <p:nvSpPr>
          <p:cNvPr id="5" name="Object 4"/>
          <p:cNvSpPr/>
          <p:nvPr/>
        </p:nvSpPr>
        <p:spPr>
          <a:xfrm>
            <a:off x="2037840" y="6413781"/>
            <a:ext cx="1131287" cy="191940"/>
          </a:xfrm>
          <a:prstGeom prst="rect">
            <a:avLst/>
          </a:prstGeom>
          <a:noFill/>
        </p:spPr>
        <p:txBody>
          <a:bodyPr wrap="square" lIns="0" tIns="0" rIns="0" bIns="0" rtlCol="0" anchor="t"/>
          <a:lstStyle/>
          <a:p>
            <a:pPr algn="l">
              <a:lnSpc>
                <a:spcPts val="1512"/>
              </a:lnSpc>
              <a:buNone/>
            </a:pPr>
            <a:r>
              <a:rPr lang="en-US" sz="1200">
                <a:solidFill>
                  <a:srgbClr val="FFFFFF"/>
                </a:solidFill>
                <a:latin typeface="Montserrat" pitchFamily="34" charset="0"/>
                <a:ea typeface="Montserrat" pitchFamily="34" charset="-122"/>
                <a:cs typeface="Montserrat" pitchFamily="34" charset="-120"/>
              </a:rPr>
              <a:t>Max Meiners </a:t>
            </a:r>
            <a:endParaRPr lang="en-US"/>
          </a:p>
        </p:txBody>
      </p:sp>
      <p:sp>
        <p:nvSpPr>
          <p:cNvPr id="6" name="Object 5"/>
          <p:cNvSpPr/>
          <p:nvPr/>
        </p:nvSpPr>
        <p:spPr>
          <a:xfrm>
            <a:off x="3637640" y="6413781"/>
            <a:ext cx="1372209" cy="191940"/>
          </a:xfrm>
          <a:prstGeom prst="rect">
            <a:avLst/>
          </a:prstGeom>
          <a:noFill/>
        </p:spPr>
        <p:txBody>
          <a:bodyPr wrap="square" lIns="0" tIns="0" rIns="0" bIns="0" rtlCol="0" anchor="t"/>
          <a:lstStyle/>
          <a:p>
            <a:pPr algn="l">
              <a:lnSpc>
                <a:spcPts val="1512"/>
              </a:lnSpc>
              <a:buNone/>
            </a:pPr>
            <a:r>
              <a:rPr lang="en-US" sz="1200">
                <a:solidFill>
                  <a:srgbClr val="FFFFFF"/>
                </a:solidFill>
                <a:latin typeface="Montserrat" pitchFamily="34" charset="0"/>
                <a:ea typeface="Montserrat" pitchFamily="34" charset="-122"/>
                <a:cs typeface="Montserrat" pitchFamily="34" charset="-120"/>
              </a:rPr>
              <a:t>Neil Ross Daniel</a:t>
            </a:r>
            <a:endParaRPr lang="en-US"/>
          </a:p>
        </p:txBody>
      </p:sp>
      <p:sp>
        <p:nvSpPr>
          <p:cNvPr id="7" name="Object 6"/>
          <p:cNvSpPr/>
          <p:nvPr/>
        </p:nvSpPr>
        <p:spPr>
          <a:xfrm>
            <a:off x="5456461" y="6413781"/>
            <a:ext cx="1707406" cy="191940"/>
          </a:xfrm>
          <a:prstGeom prst="rect">
            <a:avLst/>
          </a:prstGeom>
          <a:noFill/>
        </p:spPr>
        <p:txBody>
          <a:bodyPr wrap="square" lIns="0" tIns="0" rIns="0" bIns="0" rtlCol="0" anchor="t"/>
          <a:lstStyle/>
          <a:p>
            <a:pPr algn="l">
              <a:lnSpc>
                <a:spcPts val="1512"/>
              </a:lnSpc>
              <a:buNone/>
            </a:pPr>
            <a:r>
              <a:rPr lang="en-US" sz="1200">
                <a:solidFill>
                  <a:srgbClr val="FFFFFF"/>
                </a:solidFill>
                <a:latin typeface="Montserrat" pitchFamily="34" charset="0"/>
                <a:ea typeface="Montserrat" pitchFamily="34" charset="-122"/>
                <a:cs typeface="Montserrat" pitchFamily="34" charset="-120"/>
              </a:rPr>
              <a:t>Raya-Neda Borisova</a:t>
            </a:r>
            <a:endParaRPr lang="en-US"/>
          </a:p>
        </p:txBody>
      </p:sp>
      <p:sp>
        <p:nvSpPr>
          <p:cNvPr id="8" name="Object 7"/>
          <p:cNvSpPr/>
          <p:nvPr/>
        </p:nvSpPr>
        <p:spPr>
          <a:xfrm>
            <a:off x="7580005" y="6413781"/>
            <a:ext cx="1822629" cy="191940"/>
          </a:xfrm>
          <a:prstGeom prst="rect">
            <a:avLst/>
          </a:prstGeom>
          <a:noFill/>
        </p:spPr>
        <p:txBody>
          <a:bodyPr wrap="square" lIns="0" tIns="0" rIns="0" bIns="0" rtlCol="0" anchor="t"/>
          <a:lstStyle/>
          <a:p>
            <a:pPr algn="l">
              <a:lnSpc>
                <a:spcPts val="1512"/>
              </a:lnSpc>
              <a:buNone/>
            </a:pPr>
            <a:r>
              <a:rPr lang="en-US" sz="1200">
                <a:solidFill>
                  <a:srgbClr val="FFFFFF"/>
                </a:solidFill>
                <a:latin typeface="Montserrat" pitchFamily="34" charset="0"/>
                <a:ea typeface="Montserrat" pitchFamily="34" charset="-122"/>
                <a:cs typeface="Montserrat" pitchFamily="34" charset="-120"/>
              </a:rPr>
              <a:t>Wojciech Stachowiak</a:t>
            </a:r>
            <a:endParaRPr lang="en-US"/>
          </a:p>
        </p:txBody>
      </p:sp>
      <p:sp>
        <p:nvSpPr>
          <p:cNvPr id="9" name="Object 8"/>
          <p:cNvSpPr/>
          <p:nvPr/>
        </p:nvSpPr>
        <p:spPr>
          <a:xfrm>
            <a:off x="9808297" y="6413781"/>
            <a:ext cx="481845" cy="191940"/>
          </a:xfrm>
          <a:prstGeom prst="rect">
            <a:avLst/>
          </a:prstGeom>
          <a:noFill/>
        </p:spPr>
        <p:txBody>
          <a:bodyPr wrap="square" lIns="0" tIns="0" rIns="0" bIns="0" rtlCol="0" anchor="t"/>
          <a:lstStyle/>
          <a:p>
            <a:pPr algn="l">
              <a:lnSpc>
                <a:spcPts val="1512"/>
              </a:lnSpc>
              <a:buNone/>
            </a:pPr>
            <a:r>
              <a:rPr lang="en-US" sz="1200">
                <a:solidFill>
                  <a:srgbClr val="FFFFFF"/>
                </a:solidFill>
                <a:latin typeface="Montserrat" pitchFamily="34" charset="0"/>
                <a:ea typeface="Montserrat" pitchFamily="34" charset="-122"/>
                <a:cs typeface="Montserrat" pitchFamily="34" charset="-120"/>
              </a:rPr>
              <a:t>Gin Li</a:t>
            </a:r>
            <a:endParaRPr lang="en-US"/>
          </a:p>
        </p:txBody>
      </p:sp>
      <p:pic>
        <p:nvPicPr>
          <p:cNvPr id="13" name="Picture 12" descr="A robot with a camera&#10;&#10;Description automatically generated">
            <a:extLst>
              <a:ext uri="{FF2B5EF4-FFF2-40B4-BE49-F238E27FC236}">
                <a16:creationId xmlns:a16="http://schemas.microsoft.com/office/drawing/2014/main" id="{EA94043F-080F-E665-36D5-5461FBB17DA1}"/>
              </a:ext>
            </a:extLst>
          </p:cNvPr>
          <p:cNvPicPr>
            <a:picLocks noChangeAspect="1"/>
          </p:cNvPicPr>
          <p:nvPr/>
        </p:nvPicPr>
        <p:blipFill rotWithShape="1">
          <a:blip r:embed="rId3"/>
          <a:srcRect t="9630" b="30370"/>
          <a:stretch/>
        </p:blipFill>
        <p:spPr>
          <a:xfrm>
            <a:off x="0" y="0"/>
            <a:ext cx="12192000" cy="4114800"/>
          </a:xfrm>
          <a:prstGeom prst="rect">
            <a:avLst/>
          </a:prstGeom>
        </p:spPr>
      </p:pic>
      <p:pic>
        <p:nvPicPr>
          <p:cNvPr id="2050" name="Picture 2" descr="DNA | BUas.nl">
            <a:extLst>
              <a:ext uri="{FF2B5EF4-FFF2-40B4-BE49-F238E27FC236}">
                <a16:creationId xmlns:a16="http://schemas.microsoft.com/office/drawing/2014/main" id="{9837D73A-0C58-8A52-6FE3-21E656D776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982" y="6268252"/>
            <a:ext cx="1372209" cy="474020"/>
          </a:xfrm>
          <a:prstGeom prst="rect">
            <a:avLst/>
          </a:prstGeom>
          <a:noFill/>
          <a:extLst>
            <a:ext uri="{909E8E84-426E-40DD-AFC4-6F175D3DCCD1}">
              <a14:hiddenFill xmlns:a14="http://schemas.microsoft.com/office/drawing/2010/main">
                <a:solidFill>
                  <a:srgbClr val="FFFFFF"/>
                </a:solidFill>
              </a14:hiddenFill>
            </a:ext>
          </a:extLst>
        </p:spPr>
      </p:pic>
      <p:pic>
        <p:nvPicPr>
          <p:cNvPr id="57" name="Object 2" descr="preencoded.png">
            <a:extLst>
              <a:ext uri="{FF2B5EF4-FFF2-40B4-BE49-F238E27FC236}">
                <a16:creationId xmlns:a16="http://schemas.microsoft.com/office/drawing/2014/main" id="{02750616-FECD-7FAE-BE51-3ABB00EAD9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57643" y="7744243"/>
            <a:ext cx="1018920" cy="409473"/>
          </a:xfrm>
          <a:prstGeom prst="rect">
            <a:avLst/>
          </a:prstGeom>
        </p:spPr>
      </p:pic>
      <p:pic>
        <p:nvPicPr>
          <p:cNvPr id="58" name="Object 3" descr="preencoded.png">
            <a:extLst>
              <a:ext uri="{FF2B5EF4-FFF2-40B4-BE49-F238E27FC236}">
                <a16:creationId xmlns:a16="http://schemas.microsoft.com/office/drawing/2014/main" id="{B7126F8F-1EC0-C53B-802A-614F5D6E4FA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11714" y="8071154"/>
            <a:ext cx="161885" cy="142839"/>
          </a:xfrm>
          <a:prstGeom prst="rect">
            <a:avLst/>
          </a:prstGeom>
        </p:spPr>
      </p:pic>
      <p:pic>
        <p:nvPicPr>
          <p:cNvPr id="59" name="Object 4" descr="preencoded.png">
            <a:extLst>
              <a:ext uri="{FF2B5EF4-FFF2-40B4-BE49-F238E27FC236}">
                <a16:creationId xmlns:a16="http://schemas.microsoft.com/office/drawing/2014/main" id="{DCA930CD-031B-1A53-B990-3E6A2FADA3E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53944" y="8502434"/>
            <a:ext cx="466608" cy="990352"/>
          </a:xfrm>
          <a:prstGeom prst="rect">
            <a:avLst/>
          </a:prstGeom>
        </p:spPr>
      </p:pic>
      <p:pic>
        <p:nvPicPr>
          <p:cNvPr id="60" name="Object 5" descr="preencoded.png">
            <a:extLst>
              <a:ext uri="{FF2B5EF4-FFF2-40B4-BE49-F238E27FC236}">
                <a16:creationId xmlns:a16="http://schemas.microsoft.com/office/drawing/2014/main" id="{38B3B788-B382-D049-85F9-CEE637A83BE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31516" y="9454791"/>
            <a:ext cx="142839" cy="152362"/>
          </a:xfrm>
          <a:prstGeom prst="rect">
            <a:avLst/>
          </a:prstGeom>
        </p:spPr>
      </p:pic>
      <p:pic>
        <p:nvPicPr>
          <p:cNvPr id="61" name="Object 6" descr="preencoded.png">
            <a:extLst>
              <a:ext uri="{FF2B5EF4-FFF2-40B4-BE49-F238E27FC236}">
                <a16:creationId xmlns:a16="http://schemas.microsoft.com/office/drawing/2014/main" id="{2CE1AD45-F915-05DE-F18C-5AF53D10EFA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731649" y="10025863"/>
            <a:ext cx="409473" cy="1018920"/>
          </a:xfrm>
          <a:prstGeom prst="rect">
            <a:avLst/>
          </a:prstGeom>
        </p:spPr>
      </p:pic>
      <p:pic>
        <p:nvPicPr>
          <p:cNvPr id="62" name="Object 7" descr="preencoded.png">
            <a:extLst>
              <a:ext uri="{FF2B5EF4-FFF2-40B4-BE49-F238E27FC236}">
                <a16:creationId xmlns:a16="http://schemas.microsoft.com/office/drawing/2014/main" id="{446C877B-0309-A576-C9E1-1F3DFE12847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665752" y="10979933"/>
            <a:ext cx="142839" cy="161885"/>
          </a:xfrm>
          <a:prstGeom prst="rect">
            <a:avLst/>
          </a:prstGeom>
        </p:spPr>
      </p:pic>
      <p:pic>
        <p:nvPicPr>
          <p:cNvPr id="63" name="Object 8" descr="preencoded.png">
            <a:extLst>
              <a:ext uri="{FF2B5EF4-FFF2-40B4-BE49-F238E27FC236}">
                <a16:creationId xmlns:a16="http://schemas.microsoft.com/office/drawing/2014/main" id="{C169FB81-9638-DF5C-AF64-606A164AAB1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384960" y="11422164"/>
            <a:ext cx="990352" cy="466608"/>
          </a:xfrm>
          <a:prstGeom prst="rect">
            <a:avLst/>
          </a:prstGeom>
        </p:spPr>
      </p:pic>
      <p:pic>
        <p:nvPicPr>
          <p:cNvPr id="2048" name="Object 9" descr="preencoded.png">
            <a:extLst>
              <a:ext uri="{FF2B5EF4-FFF2-40B4-BE49-F238E27FC236}">
                <a16:creationId xmlns:a16="http://schemas.microsoft.com/office/drawing/2014/main" id="{63665736-B81E-FEDB-AF89-26D114056DE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272308" y="11799736"/>
            <a:ext cx="152362" cy="142839"/>
          </a:xfrm>
          <a:prstGeom prst="rect">
            <a:avLst/>
          </a:prstGeom>
        </p:spPr>
      </p:pic>
      <p:pic>
        <p:nvPicPr>
          <p:cNvPr id="2049" name="Object 10" descr="preencoded.png">
            <a:extLst>
              <a:ext uri="{FF2B5EF4-FFF2-40B4-BE49-F238E27FC236}">
                <a16:creationId xmlns:a16="http://schemas.microsoft.com/office/drawing/2014/main" id="{0BA51316-E4ED-1A1A-6349-DE6E2570F4B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836583" y="11499868"/>
            <a:ext cx="1018920" cy="409473"/>
          </a:xfrm>
          <a:prstGeom prst="rect">
            <a:avLst/>
          </a:prstGeom>
        </p:spPr>
      </p:pic>
      <p:pic>
        <p:nvPicPr>
          <p:cNvPr id="2051" name="Object 11" descr="preencoded.png">
            <a:extLst>
              <a:ext uri="{FF2B5EF4-FFF2-40B4-BE49-F238E27FC236}">
                <a16:creationId xmlns:a16="http://schemas.microsoft.com/office/drawing/2014/main" id="{A5B25F11-3C2C-75AA-C6D0-3D05006AD35E}"/>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743261" y="11433972"/>
            <a:ext cx="161885" cy="142839"/>
          </a:xfrm>
          <a:prstGeom prst="rect">
            <a:avLst/>
          </a:prstGeom>
        </p:spPr>
      </p:pic>
      <p:pic>
        <p:nvPicPr>
          <p:cNvPr id="2052" name="Object 12" descr="preencoded.png">
            <a:extLst>
              <a:ext uri="{FF2B5EF4-FFF2-40B4-BE49-F238E27FC236}">
                <a16:creationId xmlns:a16="http://schemas.microsoft.com/office/drawing/2014/main" id="{BAD118F3-3AEE-2A29-1278-6B0F1C49BACC}"/>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993450" y="10153180"/>
            <a:ext cx="466608" cy="990352"/>
          </a:xfrm>
          <a:prstGeom prst="rect">
            <a:avLst/>
          </a:prstGeom>
        </p:spPr>
      </p:pic>
      <p:pic>
        <p:nvPicPr>
          <p:cNvPr id="2053" name="Object 13" descr="preencoded.png">
            <a:extLst>
              <a:ext uri="{FF2B5EF4-FFF2-40B4-BE49-F238E27FC236}">
                <a16:creationId xmlns:a16="http://schemas.microsoft.com/office/drawing/2014/main" id="{6032B471-4ECF-E0D0-0FCC-9349CD24D9FA}"/>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937171" y="10040527"/>
            <a:ext cx="142839" cy="152362"/>
          </a:xfrm>
          <a:prstGeom prst="rect">
            <a:avLst/>
          </a:prstGeom>
        </p:spPr>
      </p:pic>
      <p:pic>
        <p:nvPicPr>
          <p:cNvPr id="2054" name="Object 14" descr="preencoded.png">
            <a:extLst>
              <a:ext uri="{FF2B5EF4-FFF2-40B4-BE49-F238E27FC236}">
                <a16:creationId xmlns:a16="http://schemas.microsoft.com/office/drawing/2014/main" id="{C8908CC5-CAA0-CD1F-52DA-B4DB9945B154}"/>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976023" y="8604802"/>
            <a:ext cx="409473" cy="1018920"/>
          </a:xfrm>
          <a:prstGeom prst="rect">
            <a:avLst/>
          </a:prstGeom>
        </p:spPr>
      </p:pic>
      <p:pic>
        <p:nvPicPr>
          <p:cNvPr id="2055" name="Object 15" descr="preencoded.png">
            <a:extLst>
              <a:ext uri="{FF2B5EF4-FFF2-40B4-BE49-F238E27FC236}">
                <a16:creationId xmlns:a16="http://schemas.microsoft.com/office/drawing/2014/main" id="{58DE57A7-5BE4-E065-DD81-18F9CEE01F61}"/>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2302935" y="8511481"/>
            <a:ext cx="142839" cy="161885"/>
          </a:xfrm>
          <a:prstGeom prst="rect">
            <a:avLst/>
          </a:prstGeom>
        </p:spPr>
      </p:pic>
      <p:sp>
        <p:nvSpPr>
          <p:cNvPr id="2056" name="Object 18">
            <a:extLst>
              <a:ext uri="{FF2B5EF4-FFF2-40B4-BE49-F238E27FC236}">
                <a16:creationId xmlns:a16="http://schemas.microsoft.com/office/drawing/2014/main" id="{AD013504-6D72-B48C-216F-055EA4D4CC1A}"/>
              </a:ext>
            </a:extLst>
          </p:cNvPr>
          <p:cNvSpPr/>
          <p:nvPr/>
        </p:nvSpPr>
        <p:spPr>
          <a:xfrm>
            <a:off x="3987555" y="7679844"/>
            <a:ext cx="133317" cy="133317"/>
          </a:xfrm>
          <a:prstGeom prst="ellipse">
            <a:avLst/>
          </a:prstGeom>
          <a:solidFill>
            <a:srgbClr val="62A8BB"/>
          </a:solidFill>
        </p:spPr>
        <p:txBody>
          <a:bodyPr/>
          <a:lstStyle/>
          <a:p>
            <a:endParaRPr lang="en-US"/>
          </a:p>
        </p:txBody>
      </p:sp>
      <p:sp>
        <p:nvSpPr>
          <p:cNvPr id="2057" name="Object 19">
            <a:extLst>
              <a:ext uri="{FF2B5EF4-FFF2-40B4-BE49-F238E27FC236}">
                <a16:creationId xmlns:a16="http://schemas.microsoft.com/office/drawing/2014/main" id="{452E389A-BFB1-622F-C0EA-3710C20BE340}"/>
              </a:ext>
            </a:extLst>
          </p:cNvPr>
          <p:cNvSpPr/>
          <p:nvPr/>
        </p:nvSpPr>
        <p:spPr>
          <a:xfrm>
            <a:off x="3410008" y="7342981"/>
            <a:ext cx="1288410" cy="230328"/>
          </a:xfrm>
          <a:prstGeom prst="rect">
            <a:avLst/>
          </a:prstGeom>
          <a:noFill/>
        </p:spPr>
        <p:txBody>
          <a:bodyPr wrap="square" lIns="0" tIns="0" rIns="0" bIns="0" rtlCol="0" anchor="t"/>
          <a:lstStyle/>
          <a:p>
            <a:pPr algn="ctr">
              <a:lnSpc>
                <a:spcPts val="1814"/>
              </a:lnSpc>
              <a:buNone/>
            </a:pPr>
            <a:r>
              <a:rPr lang="en-US" sz="1440">
                <a:solidFill>
                  <a:srgbClr val="2A2921"/>
                </a:solidFill>
                <a:latin typeface="Montserrat" pitchFamily="34" charset="0"/>
                <a:ea typeface="Montserrat" pitchFamily="34" charset="-122"/>
                <a:cs typeface="Montserrat" pitchFamily="34" charset="-120"/>
              </a:rPr>
              <a:t>Introduction</a:t>
            </a:r>
            <a:endParaRPr lang="en-US"/>
          </a:p>
        </p:txBody>
      </p:sp>
      <p:sp>
        <p:nvSpPr>
          <p:cNvPr id="2058" name="Object 20">
            <a:extLst>
              <a:ext uri="{FF2B5EF4-FFF2-40B4-BE49-F238E27FC236}">
                <a16:creationId xmlns:a16="http://schemas.microsoft.com/office/drawing/2014/main" id="{DDB118E9-9A33-D8C0-10D9-E7E1A5D35700}"/>
              </a:ext>
            </a:extLst>
          </p:cNvPr>
          <p:cNvSpPr/>
          <p:nvPr/>
        </p:nvSpPr>
        <p:spPr>
          <a:xfrm>
            <a:off x="5455377" y="8287803"/>
            <a:ext cx="133317" cy="133317"/>
          </a:xfrm>
          <a:prstGeom prst="ellipse">
            <a:avLst/>
          </a:prstGeom>
          <a:solidFill>
            <a:srgbClr val="62A8BB"/>
          </a:solidFill>
        </p:spPr>
        <p:txBody>
          <a:bodyPr/>
          <a:lstStyle/>
          <a:p>
            <a:endParaRPr lang="en-US"/>
          </a:p>
        </p:txBody>
      </p:sp>
      <p:sp>
        <p:nvSpPr>
          <p:cNvPr id="2059" name="Object 21">
            <a:extLst>
              <a:ext uri="{FF2B5EF4-FFF2-40B4-BE49-F238E27FC236}">
                <a16:creationId xmlns:a16="http://schemas.microsoft.com/office/drawing/2014/main" id="{6BC039BE-9B6C-CF57-982E-319331B3CE0B}"/>
              </a:ext>
            </a:extLst>
          </p:cNvPr>
          <p:cNvSpPr/>
          <p:nvPr/>
        </p:nvSpPr>
        <p:spPr>
          <a:xfrm>
            <a:off x="5684002" y="8239352"/>
            <a:ext cx="995114" cy="460657"/>
          </a:xfrm>
          <a:prstGeom prst="rect">
            <a:avLst/>
          </a:prstGeom>
          <a:noFill/>
        </p:spPr>
        <p:txBody>
          <a:bodyPr wrap="square" lIns="0" tIns="0" rIns="0" bIns="0" rtlCol="0" anchor="t"/>
          <a:lstStyle/>
          <a:p>
            <a:pPr algn="l">
              <a:lnSpc>
                <a:spcPts val="1814"/>
              </a:lnSpc>
              <a:buNone/>
            </a:pPr>
            <a:r>
              <a:rPr lang="en-US" sz="1440">
                <a:solidFill>
                  <a:srgbClr val="2A2921"/>
                </a:solidFill>
                <a:latin typeface="Montserrat" pitchFamily="34" charset="0"/>
                <a:ea typeface="Montserrat" pitchFamily="34" charset="-122"/>
                <a:cs typeface="Montserrat" pitchFamily="34" charset="-120"/>
              </a:rPr>
              <a:t>Executive summary</a:t>
            </a:r>
            <a:endParaRPr lang="en-US"/>
          </a:p>
        </p:txBody>
      </p:sp>
      <p:sp>
        <p:nvSpPr>
          <p:cNvPr id="2060" name="Object 22">
            <a:extLst>
              <a:ext uri="{FF2B5EF4-FFF2-40B4-BE49-F238E27FC236}">
                <a16:creationId xmlns:a16="http://schemas.microsoft.com/office/drawing/2014/main" id="{6872D1C5-D19A-4BB3-956F-322AE709A91B}"/>
              </a:ext>
            </a:extLst>
          </p:cNvPr>
          <p:cNvSpPr/>
          <p:nvPr/>
        </p:nvSpPr>
        <p:spPr>
          <a:xfrm>
            <a:off x="6063486" y="9755775"/>
            <a:ext cx="133317" cy="133316"/>
          </a:xfrm>
          <a:prstGeom prst="ellipse">
            <a:avLst/>
          </a:prstGeom>
          <a:solidFill>
            <a:srgbClr val="62A8BB"/>
          </a:solidFill>
        </p:spPr>
        <p:txBody>
          <a:bodyPr/>
          <a:lstStyle/>
          <a:p>
            <a:endParaRPr lang="en-US"/>
          </a:p>
        </p:txBody>
      </p:sp>
      <p:sp>
        <p:nvSpPr>
          <p:cNvPr id="2061" name="Object 23">
            <a:extLst>
              <a:ext uri="{FF2B5EF4-FFF2-40B4-BE49-F238E27FC236}">
                <a16:creationId xmlns:a16="http://schemas.microsoft.com/office/drawing/2014/main" id="{56AC1668-2BA7-5F08-C9C4-7214F72216A8}"/>
              </a:ext>
            </a:extLst>
          </p:cNvPr>
          <p:cNvSpPr/>
          <p:nvPr/>
        </p:nvSpPr>
        <p:spPr>
          <a:xfrm>
            <a:off x="6292028" y="9707257"/>
            <a:ext cx="1634081" cy="230328"/>
          </a:xfrm>
          <a:prstGeom prst="rect">
            <a:avLst/>
          </a:prstGeom>
          <a:noFill/>
        </p:spPr>
        <p:txBody>
          <a:bodyPr wrap="square" lIns="0" tIns="0" rIns="0" bIns="0" rtlCol="0" anchor="t"/>
          <a:lstStyle/>
          <a:p>
            <a:pPr algn="l">
              <a:lnSpc>
                <a:spcPts val="1814"/>
              </a:lnSpc>
              <a:buNone/>
            </a:pPr>
            <a:r>
              <a:rPr lang="en-US" sz="1440">
                <a:solidFill>
                  <a:srgbClr val="2A2921"/>
                </a:solidFill>
                <a:latin typeface="Montserrat" pitchFamily="34" charset="0"/>
                <a:ea typeface="Montserrat" pitchFamily="34" charset="-122"/>
                <a:cs typeface="Montserrat" pitchFamily="34" charset="-120"/>
              </a:rPr>
              <a:t>Literature study</a:t>
            </a:r>
            <a:endParaRPr lang="en-US"/>
          </a:p>
        </p:txBody>
      </p:sp>
      <p:sp>
        <p:nvSpPr>
          <p:cNvPr id="2062" name="Object 24">
            <a:extLst>
              <a:ext uri="{FF2B5EF4-FFF2-40B4-BE49-F238E27FC236}">
                <a16:creationId xmlns:a16="http://schemas.microsoft.com/office/drawing/2014/main" id="{26B0E2F3-472B-D56A-83E7-8E7283CFD5F3}"/>
              </a:ext>
            </a:extLst>
          </p:cNvPr>
          <p:cNvSpPr/>
          <p:nvPr/>
        </p:nvSpPr>
        <p:spPr>
          <a:xfrm>
            <a:off x="5455377" y="11223597"/>
            <a:ext cx="133317" cy="133317"/>
          </a:xfrm>
          <a:prstGeom prst="ellipse">
            <a:avLst/>
          </a:prstGeom>
          <a:solidFill>
            <a:srgbClr val="62A8BB"/>
          </a:solidFill>
        </p:spPr>
        <p:txBody>
          <a:bodyPr/>
          <a:lstStyle/>
          <a:p>
            <a:endParaRPr lang="en-US"/>
          </a:p>
        </p:txBody>
      </p:sp>
      <p:sp>
        <p:nvSpPr>
          <p:cNvPr id="2063" name="Object 25">
            <a:extLst>
              <a:ext uri="{FF2B5EF4-FFF2-40B4-BE49-F238E27FC236}">
                <a16:creationId xmlns:a16="http://schemas.microsoft.com/office/drawing/2014/main" id="{56547B08-8A5D-BCB2-ACFC-D6768E1E10E5}"/>
              </a:ext>
            </a:extLst>
          </p:cNvPr>
          <p:cNvSpPr/>
          <p:nvPr/>
        </p:nvSpPr>
        <p:spPr>
          <a:xfrm>
            <a:off x="5684002" y="11175162"/>
            <a:ext cx="1372209" cy="230328"/>
          </a:xfrm>
          <a:prstGeom prst="rect">
            <a:avLst/>
          </a:prstGeom>
          <a:noFill/>
        </p:spPr>
        <p:txBody>
          <a:bodyPr wrap="square" lIns="0" tIns="0" rIns="0" bIns="0" rtlCol="0" anchor="t"/>
          <a:lstStyle/>
          <a:p>
            <a:pPr algn="l">
              <a:lnSpc>
                <a:spcPts val="1814"/>
              </a:lnSpc>
              <a:buNone/>
            </a:pPr>
            <a:r>
              <a:rPr lang="en-US" sz="1440">
                <a:solidFill>
                  <a:srgbClr val="2A2921"/>
                </a:solidFill>
                <a:latin typeface="Montserrat" pitchFamily="34" charset="0"/>
                <a:ea typeface="Montserrat" pitchFamily="34" charset="-122"/>
                <a:cs typeface="Montserrat" pitchFamily="34" charset="-120"/>
              </a:rPr>
              <a:t>Methodology</a:t>
            </a:r>
            <a:endParaRPr lang="en-US"/>
          </a:p>
        </p:txBody>
      </p:sp>
      <p:sp>
        <p:nvSpPr>
          <p:cNvPr id="2064" name="Object 26">
            <a:extLst>
              <a:ext uri="{FF2B5EF4-FFF2-40B4-BE49-F238E27FC236}">
                <a16:creationId xmlns:a16="http://schemas.microsoft.com/office/drawing/2014/main" id="{AB1BE608-BE3F-AA09-8539-287A4B350E22}"/>
              </a:ext>
            </a:extLst>
          </p:cNvPr>
          <p:cNvSpPr/>
          <p:nvPr/>
        </p:nvSpPr>
        <p:spPr>
          <a:xfrm>
            <a:off x="3987555" y="11831706"/>
            <a:ext cx="133317" cy="133317"/>
          </a:xfrm>
          <a:prstGeom prst="ellipse">
            <a:avLst/>
          </a:prstGeom>
          <a:solidFill>
            <a:srgbClr val="62A8BB"/>
          </a:solidFill>
        </p:spPr>
        <p:txBody>
          <a:bodyPr/>
          <a:lstStyle/>
          <a:p>
            <a:endParaRPr lang="en-US"/>
          </a:p>
        </p:txBody>
      </p:sp>
      <p:sp>
        <p:nvSpPr>
          <p:cNvPr id="2065" name="Object 27">
            <a:extLst>
              <a:ext uri="{FF2B5EF4-FFF2-40B4-BE49-F238E27FC236}">
                <a16:creationId xmlns:a16="http://schemas.microsoft.com/office/drawing/2014/main" id="{7E124DC8-C6CD-1594-80F2-C19F2423877F}"/>
              </a:ext>
            </a:extLst>
          </p:cNvPr>
          <p:cNvSpPr/>
          <p:nvPr/>
        </p:nvSpPr>
        <p:spPr>
          <a:xfrm>
            <a:off x="3698067" y="12056677"/>
            <a:ext cx="712292" cy="230328"/>
          </a:xfrm>
          <a:prstGeom prst="rect">
            <a:avLst/>
          </a:prstGeom>
          <a:noFill/>
        </p:spPr>
        <p:txBody>
          <a:bodyPr wrap="square" lIns="0" tIns="0" rIns="0" bIns="0" rtlCol="0" anchor="t"/>
          <a:lstStyle/>
          <a:p>
            <a:pPr algn="ctr">
              <a:lnSpc>
                <a:spcPts val="1814"/>
              </a:lnSpc>
              <a:buNone/>
            </a:pPr>
            <a:r>
              <a:rPr lang="en-US" sz="1440">
                <a:solidFill>
                  <a:srgbClr val="2A2921"/>
                </a:solidFill>
                <a:latin typeface="Montserrat" pitchFamily="34" charset="0"/>
                <a:ea typeface="Montserrat" pitchFamily="34" charset="-122"/>
                <a:cs typeface="Montserrat" pitchFamily="34" charset="-120"/>
              </a:rPr>
              <a:t>Visuals</a:t>
            </a:r>
            <a:endParaRPr lang="en-US"/>
          </a:p>
        </p:txBody>
      </p:sp>
      <p:sp>
        <p:nvSpPr>
          <p:cNvPr id="2066" name="Object 28">
            <a:extLst>
              <a:ext uri="{FF2B5EF4-FFF2-40B4-BE49-F238E27FC236}">
                <a16:creationId xmlns:a16="http://schemas.microsoft.com/office/drawing/2014/main" id="{C4618BFC-A989-6234-9258-3D1471C7A658}"/>
              </a:ext>
            </a:extLst>
          </p:cNvPr>
          <p:cNvSpPr/>
          <p:nvPr/>
        </p:nvSpPr>
        <p:spPr>
          <a:xfrm>
            <a:off x="2519583" y="11223597"/>
            <a:ext cx="133317" cy="133317"/>
          </a:xfrm>
          <a:prstGeom prst="ellipse">
            <a:avLst/>
          </a:prstGeom>
          <a:solidFill>
            <a:srgbClr val="62A8BB"/>
          </a:solidFill>
        </p:spPr>
        <p:txBody>
          <a:bodyPr/>
          <a:lstStyle/>
          <a:p>
            <a:endParaRPr lang="en-US"/>
          </a:p>
        </p:txBody>
      </p:sp>
      <p:sp>
        <p:nvSpPr>
          <p:cNvPr id="2067" name="Object 29">
            <a:extLst>
              <a:ext uri="{FF2B5EF4-FFF2-40B4-BE49-F238E27FC236}">
                <a16:creationId xmlns:a16="http://schemas.microsoft.com/office/drawing/2014/main" id="{A44162A5-479A-4153-8E55-1541847245D7}"/>
              </a:ext>
            </a:extLst>
          </p:cNvPr>
          <p:cNvSpPr/>
          <p:nvPr/>
        </p:nvSpPr>
        <p:spPr>
          <a:xfrm>
            <a:off x="1806406" y="11175162"/>
            <a:ext cx="618018" cy="230328"/>
          </a:xfrm>
          <a:prstGeom prst="rect">
            <a:avLst/>
          </a:prstGeom>
          <a:noFill/>
        </p:spPr>
        <p:txBody>
          <a:bodyPr wrap="square" lIns="0" tIns="0" rIns="0" bIns="0" rtlCol="0" anchor="t"/>
          <a:lstStyle/>
          <a:p>
            <a:pPr algn="r">
              <a:lnSpc>
                <a:spcPts val="1814"/>
              </a:lnSpc>
              <a:buNone/>
            </a:pPr>
            <a:r>
              <a:rPr lang="en-US" sz="1440">
                <a:solidFill>
                  <a:srgbClr val="2A2921"/>
                </a:solidFill>
                <a:latin typeface="Montserrat" pitchFamily="34" charset="0"/>
                <a:ea typeface="Montserrat" pitchFamily="34" charset="-122"/>
                <a:cs typeface="Montserrat" pitchFamily="34" charset="-120"/>
              </a:rPr>
              <a:t>Policy</a:t>
            </a:r>
            <a:endParaRPr lang="en-US"/>
          </a:p>
        </p:txBody>
      </p:sp>
      <p:sp>
        <p:nvSpPr>
          <p:cNvPr id="2068" name="Object 30">
            <a:extLst>
              <a:ext uri="{FF2B5EF4-FFF2-40B4-BE49-F238E27FC236}">
                <a16:creationId xmlns:a16="http://schemas.microsoft.com/office/drawing/2014/main" id="{68F24A50-661F-6F7C-C26A-208F50913D5E}"/>
              </a:ext>
            </a:extLst>
          </p:cNvPr>
          <p:cNvSpPr/>
          <p:nvPr/>
        </p:nvSpPr>
        <p:spPr>
          <a:xfrm>
            <a:off x="1911624" y="9755775"/>
            <a:ext cx="133317" cy="133316"/>
          </a:xfrm>
          <a:prstGeom prst="ellipse">
            <a:avLst/>
          </a:prstGeom>
          <a:solidFill>
            <a:srgbClr val="62A8BB"/>
          </a:solidFill>
        </p:spPr>
        <p:txBody>
          <a:bodyPr/>
          <a:lstStyle/>
          <a:p>
            <a:endParaRPr lang="en-US"/>
          </a:p>
        </p:txBody>
      </p:sp>
      <p:sp>
        <p:nvSpPr>
          <p:cNvPr id="2069" name="Object 31">
            <a:extLst>
              <a:ext uri="{FF2B5EF4-FFF2-40B4-BE49-F238E27FC236}">
                <a16:creationId xmlns:a16="http://schemas.microsoft.com/office/drawing/2014/main" id="{FE48EF59-2374-FCB5-29AE-933A6E47BB18}"/>
              </a:ext>
            </a:extLst>
          </p:cNvPr>
          <p:cNvSpPr/>
          <p:nvPr/>
        </p:nvSpPr>
        <p:spPr>
          <a:xfrm>
            <a:off x="-152880" y="9707257"/>
            <a:ext cx="1969278" cy="460657"/>
          </a:xfrm>
          <a:prstGeom prst="rect">
            <a:avLst/>
          </a:prstGeom>
          <a:noFill/>
        </p:spPr>
        <p:txBody>
          <a:bodyPr wrap="square" lIns="0" tIns="0" rIns="0" bIns="0" rtlCol="0" anchor="t"/>
          <a:lstStyle/>
          <a:p>
            <a:pPr algn="r">
              <a:lnSpc>
                <a:spcPts val="1814"/>
              </a:lnSpc>
              <a:buNone/>
            </a:pPr>
            <a:r>
              <a:rPr lang="en-US" sz="1440">
                <a:solidFill>
                  <a:srgbClr val="2A2921"/>
                </a:solidFill>
                <a:latin typeface="Montserrat" pitchFamily="34" charset="0"/>
                <a:ea typeface="Montserrat" pitchFamily="34" charset="-122"/>
                <a:cs typeface="Montserrat" pitchFamily="34" charset="-120"/>
              </a:rPr>
              <a:t>Implementations &amp; next steps</a:t>
            </a:r>
            <a:endParaRPr lang="en-US"/>
          </a:p>
        </p:txBody>
      </p:sp>
      <p:sp>
        <p:nvSpPr>
          <p:cNvPr id="2070" name="Object 32">
            <a:extLst>
              <a:ext uri="{FF2B5EF4-FFF2-40B4-BE49-F238E27FC236}">
                <a16:creationId xmlns:a16="http://schemas.microsoft.com/office/drawing/2014/main" id="{76D07354-22BC-7995-7DC2-A4835835C0C4}"/>
              </a:ext>
            </a:extLst>
          </p:cNvPr>
          <p:cNvSpPr/>
          <p:nvPr/>
        </p:nvSpPr>
        <p:spPr>
          <a:xfrm>
            <a:off x="2519583" y="8287803"/>
            <a:ext cx="133317" cy="133317"/>
          </a:xfrm>
          <a:prstGeom prst="ellipse">
            <a:avLst/>
          </a:prstGeom>
          <a:solidFill>
            <a:srgbClr val="62A8BB"/>
          </a:solidFill>
        </p:spPr>
        <p:txBody>
          <a:bodyPr/>
          <a:lstStyle/>
          <a:p>
            <a:endParaRPr lang="en-US"/>
          </a:p>
        </p:txBody>
      </p:sp>
      <p:sp>
        <p:nvSpPr>
          <p:cNvPr id="2071" name="Object 33">
            <a:extLst>
              <a:ext uri="{FF2B5EF4-FFF2-40B4-BE49-F238E27FC236}">
                <a16:creationId xmlns:a16="http://schemas.microsoft.com/office/drawing/2014/main" id="{FBAE48E2-8D20-9FEA-5849-8F7D6F58894C}"/>
              </a:ext>
            </a:extLst>
          </p:cNvPr>
          <p:cNvSpPr/>
          <p:nvPr/>
        </p:nvSpPr>
        <p:spPr>
          <a:xfrm>
            <a:off x="1282662" y="8239352"/>
            <a:ext cx="1141762" cy="230328"/>
          </a:xfrm>
          <a:prstGeom prst="rect">
            <a:avLst/>
          </a:prstGeom>
          <a:noFill/>
        </p:spPr>
        <p:txBody>
          <a:bodyPr wrap="square" lIns="0" tIns="0" rIns="0" bIns="0" rtlCol="0" anchor="t"/>
          <a:lstStyle/>
          <a:p>
            <a:pPr algn="r">
              <a:lnSpc>
                <a:spcPts val="1814"/>
              </a:lnSpc>
              <a:buNone/>
            </a:pPr>
            <a:r>
              <a:rPr lang="en-US" sz="1440">
                <a:solidFill>
                  <a:srgbClr val="2A2921"/>
                </a:solidFill>
                <a:latin typeface="Montserrat" pitchFamily="34" charset="0"/>
                <a:ea typeface="Montserrat" pitchFamily="34" charset="-122"/>
                <a:cs typeface="Montserrat" pitchFamily="34" charset="-120"/>
              </a:rPr>
              <a:t>Conclusion</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D9CE3C4-25D7-403C-9312-F3B39099D2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2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ole tekstowe 1">
            <a:extLst>
              <a:ext uri="{FF2B5EF4-FFF2-40B4-BE49-F238E27FC236}">
                <a16:creationId xmlns:a16="http://schemas.microsoft.com/office/drawing/2014/main" id="{788CD5E7-DF37-E9D3-57D2-D247A0143368}"/>
              </a:ext>
            </a:extLst>
          </p:cNvPr>
          <p:cNvSpPr txBox="1"/>
          <p:nvPr/>
        </p:nvSpPr>
        <p:spPr>
          <a:xfrm>
            <a:off x="6738267" y="818302"/>
            <a:ext cx="4333814" cy="1454051"/>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3600" kern="1200">
                <a:latin typeface="+mj-lt"/>
                <a:ea typeface="+mj-ea"/>
                <a:cs typeface="+mj-cs"/>
              </a:rPr>
              <a:t>Summary</a:t>
            </a:r>
          </a:p>
        </p:txBody>
      </p:sp>
      <p:pic>
        <p:nvPicPr>
          <p:cNvPr id="5" name="Picture 4" descr="A robot standing in front of a large screen&#10;&#10;Description automatically generated">
            <a:extLst>
              <a:ext uri="{FF2B5EF4-FFF2-40B4-BE49-F238E27FC236}">
                <a16:creationId xmlns:a16="http://schemas.microsoft.com/office/drawing/2014/main" id="{61C4DFE2-68BE-0F1D-395C-10EC800C03A3}"/>
              </a:ext>
            </a:extLst>
          </p:cNvPr>
          <p:cNvPicPr>
            <a:picLocks noChangeAspect="1"/>
          </p:cNvPicPr>
          <p:nvPr/>
        </p:nvPicPr>
        <p:blipFill rotWithShape="1">
          <a:blip r:embed="rId3">
            <a:alphaModFix/>
          </a:blip>
          <a:srcRect t="29886" r="-3" b="22068"/>
          <a:stretch/>
        </p:blipFill>
        <p:spPr>
          <a:xfrm>
            <a:off x="304" y="-20320"/>
            <a:ext cx="4445462" cy="3730714"/>
          </a:xfrm>
          <a:custGeom>
            <a:avLst/>
            <a:gdLst/>
            <a:ahLst/>
            <a:cxnLst/>
            <a:rect l="l" t="t" r="r" b="b"/>
            <a:pathLst>
              <a:path w="4443799" h="3776782">
                <a:moveTo>
                  <a:pt x="0" y="0"/>
                </a:moveTo>
                <a:lnTo>
                  <a:pt x="4164578" y="0"/>
                </a:lnTo>
                <a:lnTo>
                  <a:pt x="4238884" y="154250"/>
                </a:lnTo>
                <a:cubicBezTo>
                  <a:pt x="4370833" y="466214"/>
                  <a:pt x="4443799" y="809200"/>
                  <a:pt x="4443799" y="1169228"/>
                </a:cubicBezTo>
                <a:cubicBezTo>
                  <a:pt x="4443799" y="2609341"/>
                  <a:pt x="3276357" y="3776782"/>
                  <a:pt x="1836244" y="3776782"/>
                </a:cubicBezTo>
                <a:cubicBezTo>
                  <a:pt x="1206195" y="3776782"/>
                  <a:pt x="628337" y="3553326"/>
                  <a:pt x="177598" y="3181344"/>
                </a:cubicBezTo>
                <a:lnTo>
                  <a:pt x="0" y="3019932"/>
                </a:lnTo>
                <a:close/>
              </a:path>
            </a:pathLst>
          </a:custGeom>
          <a:effectLst>
            <a:softEdge rad="0"/>
          </a:effectLst>
        </p:spPr>
      </p:pic>
      <p:pic>
        <p:nvPicPr>
          <p:cNvPr id="2" name="Picture 1" descr="A robot with glowing globe above its head">
            <a:extLst>
              <a:ext uri="{FF2B5EF4-FFF2-40B4-BE49-F238E27FC236}">
                <a16:creationId xmlns:a16="http://schemas.microsoft.com/office/drawing/2014/main" id="{E3793639-950E-8353-5A0E-1F23C8F22FF9}"/>
              </a:ext>
            </a:extLst>
          </p:cNvPr>
          <p:cNvPicPr>
            <a:picLocks noChangeAspect="1"/>
          </p:cNvPicPr>
          <p:nvPr/>
        </p:nvPicPr>
        <p:blipFill rotWithShape="1">
          <a:blip r:embed="rId4">
            <a:alphaModFix/>
          </a:blip>
          <a:srcRect t="22001" r="-3" b="28907"/>
          <a:stretch/>
        </p:blipFill>
        <p:spPr>
          <a:xfrm>
            <a:off x="8578" y="3917279"/>
            <a:ext cx="3440586" cy="2950205"/>
          </a:xfrm>
          <a:custGeom>
            <a:avLst/>
            <a:gdLst/>
            <a:ahLst/>
            <a:cxnLst/>
            <a:rect l="l" t="t" r="r" b="b"/>
            <a:pathLst>
              <a:path w="3440586" h="2950205">
                <a:moveTo>
                  <a:pt x="1539166" y="0"/>
                </a:moveTo>
                <a:cubicBezTo>
                  <a:pt x="2589292" y="0"/>
                  <a:pt x="3440586" y="851294"/>
                  <a:pt x="3440586" y="1901419"/>
                </a:cubicBezTo>
                <a:cubicBezTo>
                  <a:pt x="3440586" y="2229583"/>
                  <a:pt x="3357452" y="2538330"/>
                  <a:pt x="3211095" y="2807749"/>
                </a:cubicBezTo>
                <a:lnTo>
                  <a:pt x="3124550" y="2950205"/>
                </a:lnTo>
                <a:lnTo>
                  <a:pt x="0" y="2950205"/>
                </a:lnTo>
                <a:lnTo>
                  <a:pt x="0" y="788141"/>
                </a:lnTo>
                <a:lnTo>
                  <a:pt x="71938" y="691940"/>
                </a:lnTo>
                <a:cubicBezTo>
                  <a:pt x="420687" y="269355"/>
                  <a:pt x="948471" y="0"/>
                  <a:pt x="1539166" y="0"/>
                </a:cubicBezTo>
                <a:close/>
              </a:path>
            </a:pathLst>
          </a:custGeom>
          <a:effectLst>
            <a:softEdge rad="0"/>
          </a:effectLst>
        </p:spPr>
      </p:pic>
      <p:grpSp>
        <p:nvGrpSpPr>
          <p:cNvPr id="22" name="Group 21">
            <a:extLst>
              <a:ext uri="{FF2B5EF4-FFF2-40B4-BE49-F238E27FC236}">
                <a16:creationId xmlns:a16="http://schemas.microsoft.com/office/drawing/2014/main" id="{2E56C079-9BED-4728-8FAD-2F9E3A1791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4" y="-20320"/>
            <a:ext cx="4619342" cy="3993680"/>
            <a:chOff x="6642" y="0"/>
            <a:chExt cx="4656944" cy="4026189"/>
          </a:xfrm>
        </p:grpSpPr>
        <p:sp>
          <p:nvSpPr>
            <p:cNvPr id="23" name="Freeform: Shape 22">
              <a:extLst>
                <a:ext uri="{FF2B5EF4-FFF2-40B4-BE49-F238E27FC236}">
                  <a16:creationId xmlns:a16="http://schemas.microsoft.com/office/drawing/2014/main" id="{4FE2DBDC-CA19-4342-8088-8ADCA94AA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43" y="0"/>
              <a:ext cx="4481649" cy="3774194"/>
            </a:xfrm>
            <a:custGeom>
              <a:avLst/>
              <a:gdLst>
                <a:gd name="connsiteX0" fmla="*/ 3838758 w 4481649"/>
                <a:gd name="connsiteY0" fmla="*/ 0 h 3774194"/>
                <a:gd name="connsiteX1" fmla="*/ 4072279 w 4481649"/>
                <a:gd name="connsiteY1" fmla="*/ 0 h 3774194"/>
                <a:gd name="connsiteX2" fmla="*/ 4075362 w 4481649"/>
                <a:gd name="connsiteY2" fmla="*/ 4673 h 3774194"/>
                <a:gd name="connsiteX3" fmla="*/ 4106646 w 4481649"/>
                <a:gd name="connsiteY3" fmla="*/ 54070 h 3774194"/>
                <a:gd name="connsiteX4" fmla="*/ 4136804 w 4481649"/>
                <a:gd name="connsiteY4" fmla="*/ 104160 h 3774194"/>
                <a:gd name="connsiteX5" fmla="*/ 4246950 w 4481649"/>
                <a:gd name="connsiteY5" fmla="*/ 310241 h 3774194"/>
                <a:gd name="connsiteX6" fmla="*/ 4397741 w 4481649"/>
                <a:gd name="connsiteY6" fmla="*/ 750480 h 3774194"/>
                <a:gd name="connsiteX7" fmla="*/ 4433098 w 4481649"/>
                <a:gd name="connsiteY7" fmla="*/ 979526 h 3774194"/>
                <a:gd name="connsiteX8" fmla="*/ 4456064 w 4481649"/>
                <a:gd name="connsiteY8" fmla="*/ 1208745 h 3774194"/>
                <a:gd name="connsiteX9" fmla="*/ 4474350 w 4481649"/>
                <a:gd name="connsiteY9" fmla="*/ 1437964 h 3774194"/>
                <a:gd name="connsiteX10" fmla="*/ 4478075 w 4481649"/>
                <a:gd name="connsiteY10" fmla="*/ 1495420 h 3774194"/>
                <a:gd name="connsiteX11" fmla="*/ 4479722 w 4481649"/>
                <a:gd name="connsiteY11" fmla="*/ 1524971 h 3774194"/>
                <a:gd name="connsiteX12" fmla="*/ 4480936 w 4481649"/>
                <a:gd name="connsiteY12" fmla="*/ 1555043 h 3774194"/>
                <a:gd name="connsiteX13" fmla="*/ 4479288 w 4481649"/>
                <a:gd name="connsiteY13" fmla="*/ 1676195 h 3774194"/>
                <a:gd name="connsiteX14" fmla="*/ 4355883 w 4481649"/>
                <a:gd name="connsiteY14" fmla="*/ 2152052 h 3774194"/>
                <a:gd name="connsiteX15" fmla="*/ 4081600 w 4481649"/>
                <a:gd name="connsiteY15" fmla="*/ 2556153 h 3774194"/>
                <a:gd name="connsiteX16" fmla="*/ 3914431 w 4481649"/>
                <a:gd name="connsiteY16" fmla="*/ 2724623 h 3774194"/>
                <a:gd name="connsiteX17" fmla="*/ 3740156 w 4481649"/>
                <a:gd name="connsiteY17" fmla="*/ 2877753 h 3774194"/>
                <a:gd name="connsiteX18" fmla="*/ 3386143 w 4481649"/>
                <a:gd name="connsiteY18" fmla="*/ 3153683 h 3774194"/>
                <a:gd name="connsiteX19" fmla="*/ 3297056 w 4481649"/>
                <a:gd name="connsiteY19" fmla="*/ 3221018 h 3774194"/>
                <a:gd name="connsiteX20" fmla="*/ 3205542 w 4481649"/>
                <a:gd name="connsiteY20" fmla="*/ 3288787 h 3774194"/>
                <a:gd name="connsiteX21" fmla="*/ 3111775 w 4481649"/>
                <a:gd name="connsiteY21" fmla="*/ 3355690 h 3774194"/>
                <a:gd name="connsiteX22" fmla="*/ 3015060 w 4481649"/>
                <a:gd name="connsiteY22" fmla="*/ 3420685 h 3774194"/>
                <a:gd name="connsiteX23" fmla="*/ 2812014 w 4481649"/>
                <a:gd name="connsiteY23" fmla="*/ 3542705 h 3774194"/>
                <a:gd name="connsiteX24" fmla="*/ 2593627 w 4481649"/>
                <a:gd name="connsiteY24" fmla="*/ 3646439 h 3774194"/>
                <a:gd name="connsiteX25" fmla="*/ 2118377 w 4481649"/>
                <a:gd name="connsiteY25" fmla="*/ 3765771 h 3774194"/>
                <a:gd name="connsiteX26" fmla="*/ 1996011 w 4481649"/>
                <a:gd name="connsiteY26" fmla="*/ 3773484 h 3774194"/>
                <a:gd name="connsiteX27" fmla="*/ 1965420 w 4481649"/>
                <a:gd name="connsiteY27" fmla="*/ 3774177 h 3774194"/>
                <a:gd name="connsiteX28" fmla="*/ 1934915 w 4481649"/>
                <a:gd name="connsiteY28" fmla="*/ 3774003 h 3774194"/>
                <a:gd name="connsiteX29" fmla="*/ 1904497 w 4481649"/>
                <a:gd name="connsiteY29" fmla="*/ 3773658 h 3774194"/>
                <a:gd name="connsiteX30" fmla="*/ 1874945 w 4481649"/>
                <a:gd name="connsiteY30" fmla="*/ 3772531 h 3774194"/>
                <a:gd name="connsiteX31" fmla="*/ 1638881 w 4481649"/>
                <a:gd name="connsiteY31" fmla="*/ 3753725 h 3774194"/>
                <a:gd name="connsiteX32" fmla="*/ 1404288 w 4481649"/>
                <a:gd name="connsiteY32" fmla="*/ 3712301 h 3774194"/>
                <a:gd name="connsiteX33" fmla="*/ 1173856 w 4481649"/>
                <a:gd name="connsiteY33" fmla="*/ 3647392 h 3774194"/>
                <a:gd name="connsiteX34" fmla="*/ 732751 w 4481649"/>
                <a:gd name="connsiteY34" fmla="*/ 3452230 h 3774194"/>
                <a:gd name="connsiteX35" fmla="*/ 360973 w 4481649"/>
                <a:gd name="connsiteY35" fmla="*/ 3148396 h 3774194"/>
                <a:gd name="connsiteX36" fmla="*/ 210269 w 4481649"/>
                <a:gd name="connsiteY36" fmla="*/ 2965542 h 3774194"/>
                <a:gd name="connsiteX37" fmla="*/ 78631 w 4481649"/>
                <a:gd name="connsiteY37" fmla="*/ 2771940 h 3774194"/>
                <a:gd name="connsiteX38" fmla="*/ 47866 w 4481649"/>
                <a:gd name="connsiteY38" fmla="*/ 2722630 h 3774194"/>
                <a:gd name="connsiteX39" fmla="*/ 18488 w 4481649"/>
                <a:gd name="connsiteY39" fmla="*/ 2674792 h 3774194"/>
                <a:gd name="connsiteX40" fmla="*/ 0 w 4481649"/>
                <a:gd name="connsiteY40" fmla="*/ 2645223 h 3774194"/>
                <a:gd name="connsiteX41" fmla="*/ 0 w 4481649"/>
                <a:gd name="connsiteY41" fmla="*/ 2227021 h 3774194"/>
                <a:gd name="connsiteX42" fmla="*/ 25421 w 4481649"/>
                <a:gd name="connsiteY42" fmla="*/ 2260119 h 3774194"/>
                <a:gd name="connsiteX43" fmla="*/ 167979 w 4481649"/>
                <a:gd name="connsiteY43" fmla="*/ 2432922 h 3774194"/>
                <a:gd name="connsiteX44" fmla="*/ 238868 w 4481649"/>
                <a:gd name="connsiteY44" fmla="*/ 2523135 h 3774194"/>
                <a:gd name="connsiteX45" fmla="*/ 272926 w 4481649"/>
                <a:gd name="connsiteY45" fmla="*/ 2567420 h 3774194"/>
                <a:gd name="connsiteX46" fmla="*/ 306290 w 4481649"/>
                <a:gd name="connsiteY46" fmla="*/ 2609797 h 3774194"/>
                <a:gd name="connsiteX47" fmla="*/ 592966 w 4481649"/>
                <a:gd name="connsiteY47" fmla="*/ 2922991 h 3774194"/>
                <a:gd name="connsiteX48" fmla="*/ 745402 w 4481649"/>
                <a:gd name="connsiteY48" fmla="*/ 3063902 h 3774194"/>
                <a:gd name="connsiteX49" fmla="*/ 905033 w 4481649"/>
                <a:gd name="connsiteY49" fmla="*/ 3193806 h 3774194"/>
                <a:gd name="connsiteX50" fmla="*/ 1261644 w 4481649"/>
                <a:gd name="connsiteY50" fmla="*/ 3399280 h 3774194"/>
                <a:gd name="connsiteX51" fmla="*/ 1461138 w 4481649"/>
                <a:gd name="connsiteY51" fmla="*/ 3457343 h 3774194"/>
                <a:gd name="connsiteX52" fmla="*/ 1512268 w 4481649"/>
                <a:gd name="connsiteY52" fmla="*/ 3467570 h 3774194"/>
                <a:gd name="connsiteX53" fmla="*/ 1563832 w 4481649"/>
                <a:gd name="connsiteY53" fmla="*/ 3476149 h 3774194"/>
                <a:gd name="connsiteX54" fmla="*/ 1667912 w 4481649"/>
                <a:gd name="connsiteY54" fmla="*/ 3488455 h 3774194"/>
                <a:gd name="connsiteX55" fmla="*/ 1720255 w 4481649"/>
                <a:gd name="connsiteY55" fmla="*/ 3492441 h 3774194"/>
                <a:gd name="connsiteX56" fmla="*/ 1772771 w 4481649"/>
                <a:gd name="connsiteY56" fmla="*/ 3495215 h 3774194"/>
                <a:gd name="connsiteX57" fmla="*/ 1825462 w 4481649"/>
                <a:gd name="connsiteY57" fmla="*/ 3496428 h 3774194"/>
                <a:gd name="connsiteX58" fmla="*/ 1878238 w 4481649"/>
                <a:gd name="connsiteY58" fmla="*/ 3496167 h 3774194"/>
                <a:gd name="connsiteX59" fmla="*/ 1904671 w 4481649"/>
                <a:gd name="connsiteY59" fmla="*/ 3495907 h 3774194"/>
                <a:gd name="connsiteX60" fmla="*/ 1930149 w 4481649"/>
                <a:gd name="connsiteY60" fmla="*/ 3494782 h 3774194"/>
                <a:gd name="connsiteX61" fmla="*/ 1955541 w 4481649"/>
                <a:gd name="connsiteY61" fmla="*/ 3493482 h 3774194"/>
                <a:gd name="connsiteX62" fmla="*/ 1980846 w 4481649"/>
                <a:gd name="connsiteY62" fmla="*/ 3491401 h 3774194"/>
                <a:gd name="connsiteX63" fmla="*/ 2081199 w 4481649"/>
                <a:gd name="connsiteY63" fmla="*/ 3479010 h 3774194"/>
                <a:gd name="connsiteX64" fmla="*/ 2463462 w 4481649"/>
                <a:gd name="connsiteY64" fmla="*/ 3353524 h 3774194"/>
                <a:gd name="connsiteX65" fmla="*/ 2816606 w 4481649"/>
                <a:gd name="connsiteY65" fmla="*/ 3133490 h 3774194"/>
                <a:gd name="connsiteX66" fmla="*/ 2902227 w 4481649"/>
                <a:gd name="connsiteY66" fmla="*/ 3068842 h 3774194"/>
                <a:gd name="connsiteX67" fmla="*/ 2987849 w 4481649"/>
                <a:gd name="connsiteY67" fmla="*/ 3002026 h 3774194"/>
                <a:gd name="connsiteX68" fmla="*/ 3161258 w 4481649"/>
                <a:gd name="connsiteY68" fmla="*/ 2863368 h 3774194"/>
                <a:gd name="connsiteX69" fmla="*/ 3517696 w 4481649"/>
                <a:gd name="connsiteY69" fmla="*/ 2594978 h 3774194"/>
                <a:gd name="connsiteX70" fmla="*/ 3849781 w 4481649"/>
                <a:gd name="connsiteY70" fmla="*/ 2328061 h 3774194"/>
                <a:gd name="connsiteX71" fmla="*/ 4115313 w 4481649"/>
                <a:gd name="connsiteY71" fmla="*/ 2022147 h 3774194"/>
                <a:gd name="connsiteX72" fmla="*/ 4205786 w 4481649"/>
                <a:gd name="connsiteY72" fmla="*/ 1844318 h 3774194"/>
                <a:gd name="connsiteX73" fmla="*/ 4260902 w 4481649"/>
                <a:gd name="connsiteY73" fmla="*/ 1650024 h 3774194"/>
                <a:gd name="connsiteX74" fmla="*/ 4276155 w 4481649"/>
                <a:gd name="connsiteY74" fmla="*/ 1548110 h 3774194"/>
                <a:gd name="connsiteX75" fmla="*/ 4278669 w 4481649"/>
                <a:gd name="connsiteY75" fmla="*/ 1522285 h 3774194"/>
                <a:gd name="connsiteX76" fmla="*/ 4280575 w 4481649"/>
                <a:gd name="connsiteY76" fmla="*/ 1495940 h 3774194"/>
                <a:gd name="connsiteX77" fmla="*/ 4283348 w 4481649"/>
                <a:gd name="connsiteY77" fmla="*/ 1441517 h 3774194"/>
                <a:gd name="connsiteX78" fmla="*/ 4278582 w 4481649"/>
                <a:gd name="connsiteY78" fmla="*/ 1223910 h 3774194"/>
                <a:gd name="connsiteX79" fmla="*/ 4247990 w 4481649"/>
                <a:gd name="connsiteY79" fmla="*/ 1008990 h 3774194"/>
                <a:gd name="connsiteX80" fmla="*/ 4196080 w 4481649"/>
                <a:gd name="connsiteY80" fmla="*/ 799270 h 3774194"/>
                <a:gd name="connsiteX81" fmla="*/ 4062015 w 4481649"/>
                <a:gd name="connsiteY81" fmla="*/ 392396 h 3774194"/>
                <a:gd name="connsiteX82" fmla="*/ 3970675 w 4481649"/>
                <a:gd name="connsiteY82" fmla="*/ 199228 h 3774194"/>
                <a:gd name="connsiteX83" fmla="*/ 3944070 w 4481649"/>
                <a:gd name="connsiteY83" fmla="*/ 152951 h 3774194"/>
                <a:gd name="connsiteX84" fmla="*/ 3916078 w 4481649"/>
                <a:gd name="connsiteY84" fmla="*/ 107540 h 3774194"/>
                <a:gd name="connsiteX85" fmla="*/ 3886439 w 4481649"/>
                <a:gd name="connsiteY85" fmla="*/ 63170 h 3774194"/>
                <a:gd name="connsiteX86" fmla="*/ 3855502 w 4481649"/>
                <a:gd name="connsiteY86" fmla="*/ 19753 h 3774194"/>
                <a:gd name="connsiteX87" fmla="*/ 143864 w 4481649"/>
                <a:gd name="connsiteY87" fmla="*/ 0 h 3774194"/>
                <a:gd name="connsiteX88" fmla="*/ 437641 w 4481649"/>
                <a:gd name="connsiteY88" fmla="*/ 0 h 3774194"/>
                <a:gd name="connsiteX89" fmla="*/ 429955 w 4481649"/>
                <a:gd name="connsiteY89" fmla="*/ 6407 h 3774194"/>
                <a:gd name="connsiteX90" fmla="*/ 137300 w 4481649"/>
                <a:gd name="connsiteY90" fmla="*/ 320554 h 3774194"/>
                <a:gd name="connsiteX91" fmla="*/ 12931 w 4481649"/>
                <a:gd name="connsiteY91" fmla="*/ 495447 h 3774194"/>
                <a:gd name="connsiteX92" fmla="*/ 0 w 4481649"/>
                <a:gd name="connsiteY92" fmla="*/ 517906 h 3774194"/>
                <a:gd name="connsiteX93" fmla="*/ 0 w 4481649"/>
                <a:gd name="connsiteY93" fmla="*/ 176135 h 3774194"/>
                <a:gd name="connsiteX94" fmla="*/ 125001 w 4481649"/>
                <a:gd name="connsiteY94" fmla="*/ 19820 h 3774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481649" h="3774194">
                  <a:moveTo>
                    <a:pt x="3838758" y="0"/>
                  </a:moveTo>
                  <a:lnTo>
                    <a:pt x="4072279" y="0"/>
                  </a:lnTo>
                  <a:lnTo>
                    <a:pt x="4075362" y="4673"/>
                  </a:lnTo>
                  <a:cubicBezTo>
                    <a:pt x="4085761" y="21140"/>
                    <a:pt x="4096420" y="37518"/>
                    <a:pt x="4106646" y="54070"/>
                  </a:cubicBezTo>
                  <a:lnTo>
                    <a:pt x="4136804" y="104160"/>
                  </a:lnTo>
                  <a:cubicBezTo>
                    <a:pt x="4176234" y="171410"/>
                    <a:pt x="4213413" y="239959"/>
                    <a:pt x="4246950" y="310241"/>
                  </a:cubicBezTo>
                  <a:cubicBezTo>
                    <a:pt x="4314200" y="450805"/>
                    <a:pt x="4366023" y="598737"/>
                    <a:pt x="4397741" y="750480"/>
                  </a:cubicBezTo>
                  <a:cubicBezTo>
                    <a:pt x="4413514" y="826396"/>
                    <a:pt x="4424520" y="902917"/>
                    <a:pt x="4433098" y="979526"/>
                  </a:cubicBezTo>
                  <a:cubicBezTo>
                    <a:pt x="4441851" y="1056048"/>
                    <a:pt x="4448872" y="1132484"/>
                    <a:pt x="4456064" y="1208745"/>
                  </a:cubicBezTo>
                  <a:cubicBezTo>
                    <a:pt x="4462910" y="1285094"/>
                    <a:pt x="4468976" y="1361442"/>
                    <a:pt x="4474350" y="1437964"/>
                  </a:cubicBezTo>
                  <a:lnTo>
                    <a:pt x="4478075" y="1495420"/>
                  </a:lnTo>
                  <a:cubicBezTo>
                    <a:pt x="4478769" y="1504867"/>
                    <a:pt x="4479203" y="1515005"/>
                    <a:pt x="4479722" y="1524971"/>
                  </a:cubicBezTo>
                  <a:cubicBezTo>
                    <a:pt x="4480243" y="1534938"/>
                    <a:pt x="4480762" y="1544991"/>
                    <a:pt x="4480936" y="1555043"/>
                  </a:cubicBezTo>
                  <a:cubicBezTo>
                    <a:pt x="4482236" y="1595167"/>
                    <a:pt x="4481802" y="1635638"/>
                    <a:pt x="4479288" y="1676195"/>
                  </a:cubicBezTo>
                  <a:cubicBezTo>
                    <a:pt x="4469929" y="1838512"/>
                    <a:pt x="4426339" y="2002042"/>
                    <a:pt x="4355883" y="2152052"/>
                  </a:cubicBezTo>
                  <a:cubicBezTo>
                    <a:pt x="4285601" y="2302496"/>
                    <a:pt x="4188714" y="2437514"/>
                    <a:pt x="4081600" y="2556153"/>
                  </a:cubicBezTo>
                  <a:cubicBezTo>
                    <a:pt x="4028043" y="2615690"/>
                    <a:pt x="3971801" y="2671500"/>
                    <a:pt x="3914431" y="2724623"/>
                  </a:cubicBezTo>
                  <a:cubicBezTo>
                    <a:pt x="3857061" y="2777747"/>
                    <a:pt x="3798911" y="2828876"/>
                    <a:pt x="3740156" y="2877753"/>
                  </a:cubicBezTo>
                  <a:cubicBezTo>
                    <a:pt x="3622902" y="2975940"/>
                    <a:pt x="3503050" y="3065461"/>
                    <a:pt x="3386143" y="3153683"/>
                  </a:cubicBezTo>
                  <a:lnTo>
                    <a:pt x="3297056" y="3221018"/>
                  </a:lnTo>
                  <a:cubicBezTo>
                    <a:pt x="3266898" y="3243636"/>
                    <a:pt x="3236480" y="3266429"/>
                    <a:pt x="3205542" y="3288787"/>
                  </a:cubicBezTo>
                  <a:cubicBezTo>
                    <a:pt x="3174691" y="3311233"/>
                    <a:pt x="3143492" y="3333591"/>
                    <a:pt x="3111775" y="3355690"/>
                  </a:cubicBezTo>
                  <a:cubicBezTo>
                    <a:pt x="3079970" y="3377615"/>
                    <a:pt x="3047905" y="3399367"/>
                    <a:pt x="3015060" y="3420685"/>
                  </a:cubicBezTo>
                  <a:cubicBezTo>
                    <a:pt x="2949718" y="3463410"/>
                    <a:pt x="2882296" y="3504834"/>
                    <a:pt x="2812014" y="3542705"/>
                  </a:cubicBezTo>
                  <a:cubicBezTo>
                    <a:pt x="2741818" y="3580750"/>
                    <a:pt x="2669196" y="3616108"/>
                    <a:pt x="2593627" y="3646439"/>
                  </a:cubicBezTo>
                  <a:cubicBezTo>
                    <a:pt x="2443183" y="3707968"/>
                    <a:pt x="2281560" y="3749478"/>
                    <a:pt x="2118377" y="3765771"/>
                  </a:cubicBezTo>
                  <a:cubicBezTo>
                    <a:pt x="2077559" y="3769671"/>
                    <a:pt x="2036742" y="3772618"/>
                    <a:pt x="1996011" y="3773484"/>
                  </a:cubicBezTo>
                  <a:lnTo>
                    <a:pt x="1965420" y="3774177"/>
                  </a:lnTo>
                  <a:cubicBezTo>
                    <a:pt x="1955280" y="3774264"/>
                    <a:pt x="1945054" y="3774003"/>
                    <a:pt x="1934915" y="3774003"/>
                  </a:cubicBezTo>
                  <a:lnTo>
                    <a:pt x="1904497" y="3773658"/>
                  </a:lnTo>
                  <a:lnTo>
                    <a:pt x="1874945" y="3772531"/>
                  </a:lnTo>
                  <a:cubicBezTo>
                    <a:pt x="1796257" y="3770017"/>
                    <a:pt x="1717395" y="3763778"/>
                    <a:pt x="1638881" y="3753725"/>
                  </a:cubicBezTo>
                  <a:cubicBezTo>
                    <a:pt x="1560279" y="3744192"/>
                    <a:pt x="1481850" y="3730500"/>
                    <a:pt x="1404288" y="3712301"/>
                  </a:cubicBezTo>
                  <a:cubicBezTo>
                    <a:pt x="1326813" y="3693928"/>
                    <a:pt x="1249944" y="3672177"/>
                    <a:pt x="1173856" y="3647392"/>
                  </a:cubicBezTo>
                  <a:cubicBezTo>
                    <a:pt x="1021938" y="3597388"/>
                    <a:pt x="871755" y="3535165"/>
                    <a:pt x="732751" y="3452230"/>
                  </a:cubicBezTo>
                  <a:cubicBezTo>
                    <a:pt x="593659" y="3369470"/>
                    <a:pt x="469474" y="3264522"/>
                    <a:pt x="360973" y="3148396"/>
                  </a:cubicBezTo>
                  <a:cubicBezTo>
                    <a:pt x="306463" y="3090420"/>
                    <a:pt x="256893" y="3028718"/>
                    <a:pt x="210269" y="2965542"/>
                  </a:cubicBezTo>
                  <a:cubicBezTo>
                    <a:pt x="163905" y="2902105"/>
                    <a:pt x="119795" y="2837716"/>
                    <a:pt x="78631" y="2771940"/>
                  </a:cubicBezTo>
                  <a:cubicBezTo>
                    <a:pt x="68059" y="2755648"/>
                    <a:pt x="58093" y="2739095"/>
                    <a:pt x="47866" y="2722630"/>
                  </a:cubicBezTo>
                  <a:lnTo>
                    <a:pt x="18488" y="2674792"/>
                  </a:lnTo>
                  <a:lnTo>
                    <a:pt x="0" y="2645223"/>
                  </a:lnTo>
                  <a:lnTo>
                    <a:pt x="0" y="2227021"/>
                  </a:lnTo>
                  <a:lnTo>
                    <a:pt x="25421" y="2260119"/>
                  </a:lnTo>
                  <a:cubicBezTo>
                    <a:pt x="71871" y="2316968"/>
                    <a:pt x="120401" y="2373818"/>
                    <a:pt x="167979" y="2432922"/>
                  </a:cubicBezTo>
                  <a:cubicBezTo>
                    <a:pt x="191810" y="2462385"/>
                    <a:pt x="215382" y="2492545"/>
                    <a:pt x="238868" y="2523135"/>
                  </a:cubicBezTo>
                  <a:lnTo>
                    <a:pt x="272926" y="2567420"/>
                  </a:lnTo>
                  <a:cubicBezTo>
                    <a:pt x="284104" y="2581545"/>
                    <a:pt x="294765" y="2596017"/>
                    <a:pt x="306290" y="2609797"/>
                  </a:cubicBezTo>
                  <a:cubicBezTo>
                    <a:pt x="396245" y="2721936"/>
                    <a:pt x="493826" y="2825149"/>
                    <a:pt x="592966" y="2922991"/>
                  </a:cubicBezTo>
                  <a:cubicBezTo>
                    <a:pt x="642796" y="2971695"/>
                    <a:pt x="693493" y="3018751"/>
                    <a:pt x="745402" y="3063902"/>
                  </a:cubicBezTo>
                  <a:cubicBezTo>
                    <a:pt x="797312" y="3109052"/>
                    <a:pt x="850176" y="3152729"/>
                    <a:pt x="905033" y="3193806"/>
                  </a:cubicBezTo>
                  <a:cubicBezTo>
                    <a:pt x="1014313" y="3276135"/>
                    <a:pt x="1132171" y="3349710"/>
                    <a:pt x="1261644" y="3399280"/>
                  </a:cubicBezTo>
                  <a:cubicBezTo>
                    <a:pt x="1326206" y="3424066"/>
                    <a:pt x="1393108" y="3443044"/>
                    <a:pt x="1461138" y="3457343"/>
                  </a:cubicBezTo>
                  <a:cubicBezTo>
                    <a:pt x="1478210" y="3460723"/>
                    <a:pt x="1495109" y="3464623"/>
                    <a:pt x="1512268" y="3467570"/>
                  </a:cubicBezTo>
                  <a:lnTo>
                    <a:pt x="1563832" y="3476149"/>
                  </a:lnTo>
                  <a:cubicBezTo>
                    <a:pt x="1598409" y="3480742"/>
                    <a:pt x="1632988" y="3485595"/>
                    <a:pt x="1667912" y="3488455"/>
                  </a:cubicBezTo>
                  <a:cubicBezTo>
                    <a:pt x="1685330" y="3490101"/>
                    <a:pt x="1702749" y="3491661"/>
                    <a:pt x="1720255" y="3492441"/>
                  </a:cubicBezTo>
                  <a:cubicBezTo>
                    <a:pt x="1737760" y="3493309"/>
                    <a:pt x="1755180" y="3494695"/>
                    <a:pt x="1772771" y="3495215"/>
                  </a:cubicBezTo>
                  <a:lnTo>
                    <a:pt x="1825462" y="3496428"/>
                  </a:lnTo>
                  <a:cubicBezTo>
                    <a:pt x="1842968" y="3496862"/>
                    <a:pt x="1860646" y="3496254"/>
                    <a:pt x="1878238" y="3496167"/>
                  </a:cubicBezTo>
                  <a:lnTo>
                    <a:pt x="1904671" y="3495907"/>
                  </a:lnTo>
                  <a:cubicBezTo>
                    <a:pt x="1913250" y="3495648"/>
                    <a:pt x="1921656" y="3495128"/>
                    <a:pt x="1930149" y="3494782"/>
                  </a:cubicBezTo>
                  <a:cubicBezTo>
                    <a:pt x="1938642" y="3494348"/>
                    <a:pt x="1947135" y="3494088"/>
                    <a:pt x="1955541" y="3493482"/>
                  </a:cubicBezTo>
                  <a:lnTo>
                    <a:pt x="1980846" y="3491401"/>
                  </a:lnTo>
                  <a:cubicBezTo>
                    <a:pt x="2014556" y="3488716"/>
                    <a:pt x="2048009" y="3484208"/>
                    <a:pt x="2081199" y="3479010"/>
                  </a:cubicBezTo>
                  <a:cubicBezTo>
                    <a:pt x="2214051" y="3456996"/>
                    <a:pt x="2341789" y="3413926"/>
                    <a:pt x="2463462" y="3353524"/>
                  </a:cubicBezTo>
                  <a:cubicBezTo>
                    <a:pt x="2585568" y="3293814"/>
                    <a:pt x="2701781" y="3217378"/>
                    <a:pt x="2816606" y="3133490"/>
                  </a:cubicBezTo>
                  <a:cubicBezTo>
                    <a:pt x="2845291" y="3112605"/>
                    <a:pt x="2873803" y="3090853"/>
                    <a:pt x="2902227" y="3068842"/>
                  </a:cubicBezTo>
                  <a:cubicBezTo>
                    <a:pt x="2930826" y="3046917"/>
                    <a:pt x="2959337" y="3024644"/>
                    <a:pt x="2987849" y="3002026"/>
                  </a:cubicBezTo>
                  <a:lnTo>
                    <a:pt x="3161258" y="2863368"/>
                  </a:lnTo>
                  <a:cubicBezTo>
                    <a:pt x="3280244" y="2768994"/>
                    <a:pt x="3400357" y="2681119"/>
                    <a:pt x="3517696" y="2594978"/>
                  </a:cubicBezTo>
                  <a:cubicBezTo>
                    <a:pt x="3634949" y="2508836"/>
                    <a:pt x="3747781" y="2421829"/>
                    <a:pt x="3849781" y="2328061"/>
                  </a:cubicBezTo>
                  <a:cubicBezTo>
                    <a:pt x="3951782" y="2234467"/>
                    <a:pt x="4043903" y="2134719"/>
                    <a:pt x="4115313" y="2022147"/>
                  </a:cubicBezTo>
                  <a:cubicBezTo>
                    <a:pt x="4151016" y="1965904"/>
                    <a:pt x="4181521" y="1906627"/>
                    <a:pt x="4205786" y="1844318"/>
                  </a:cubicBezTo>
                  <a:cubicBezTo>
                    <a:pt x="4230225" y="1782095"/>
                    <a:pt x="4247817" y="1716926"/>
                    <a:pt x="4260902" y="1650024"/>
                  </a:cubicBezTo>
                  <a:cubicBezTo>
                    <a:pt x="4267402" y="1616572"/>
                    <a:pt x="4272602" y="1582515"/>
                    <a:pt x="4276155" y="1548110"/>
                  </a:cubicBezTo>
                  <a:cubicBezTo>
                    <a:pt x="4277195" y="1539531"/>
                    <a:pt x="4277889" y="1530864"/>
                    <a:pt x="4278669" y="1522285"/>
                  </a:cubicBezTo>
                  <a:cubicBezTo>
                    <a:pt x="4279361" y="1513618"/>
                    <a:pt x="4280229" y="1505126"/>
                    <a:pt x="4280575" y="1495940"/>
                  </a:cubicBezTo>
                  <a:lnTo>
                    <a:pt x="4283348" y="1441517"/>
                  </a:lnTo>
                  <a:cubicBezTo>
                    <a:pt x="4285861" y="1368895"/>
                    <a:pt x="4284301" y="1296186"/>
                    <a:pt x="4278582" y="1223910"/>
                  </a:cubicBezTo>
                  <a:cubicBezTo>
                    <a:pt x="4273036" y="1151549"/>
                    <a:pt x="4262376" y="1079793"/>
                    <a:pt x="4247990" y="1008990"/>
                  </a:cubicBezTo>
                  <a:cubicBezTo>
                    <a:pt x="4233431" y="938189"/>
                    <a:pt x="4215232" y="868339"/>
                    <a:pt x="4196080" y="799270"/>
                  </a:cubicBezTo>
                  <a:cubicBezTo>
                    <a:pt x="4157862" y="661046"/>
                    <a:pt x="4115658" y="524642"/>
                    <a:pt x="4062015" y="392396"/>
                  </a:cubicBezTo>
                  <a:cubicBezTo>
                    <a:pt x="4035151" y="326360"/>
                    <a:pt x="4005165" y="261537"/>
                    <a:pt x="3970675" y="199228"/>
                  </a:cubicBezTo>
                  <a:cubicBezTo>
                    <a:pt x="3962269" y="183543"/>
                    <a:pt x="3952995" y="168290"/>
                    <a:pt x="3944070" y="152951"/>
                  </a:cubicBezTo>
                  <a:cubicBezTo>
                    <a:pt x="3934883" y="137699"/>
                    <a:pt x="3925350" y="122706"/>
                    <a:pt x="3916078" y="107540"/>
                  </a:cubicBezTo>
                  <a:lnTo>
                    <a:pt x="3886439" y="63170"/>
                  </a:lnTo>
                  <a:lnTo>
                    <a:pt x="3855502" y="19753"/>
                  </a:lnTo>
                  <a:close/>
                  <a:moveTo>
                    <a:pt x="143864" y="0"/>
                  </a:moveTo>
                  <a:lnTo>
                    <a:pt x="437641" y="0"/>
                  </a:lnTo>
                  <a:lnTo>
                    <a:pt x="429955" y="6407"/>
                  </a:lnTo>
                  <a:cubicBezTo>
                    <a:pt x="323796" y="102687"/>
                    <a:pt x="225436" y="207721"/>
                    <a:pt x="137300" y="320554"/>
                  </a:cubicBezTo>
                  <a:cubicBezTo>
                    <a:pt x="93146" y="376884"/>
                    <a:pt x="51592" y="435250"/>
                    <a:pt x="12931" y="495447"/>
                  </a:cubicBezTo>
                  <a:lnTo>
                    <a:pt x="0" y="517906"/>
                  </a:lnTo>
                  <a:lnTo>
                    <a:pt x="0" y="176135"/>
                  </a:lnTo>
                  <a:lnTo>
                    <a:pt x="125001" y="1982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F5A22C1F-1C9F-4DFC-AD2E-4BF0D7713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42" y="0"/>
              <a:ext cx="4452858" cy="3729027"/>
            </a:xfrm>
            <a:custGeom>
              <a:avLst/>
              <a:gdLst>
                <a:gd name="connsiteX0" fmla="*/ 3491469 w 4452858"/>
                <a:gd name="connsiteY0" fmla="*/ 0 h 3729027"/>
                <a:gd name="connsiteX1" fmla="*/ 4038310 w 4452858"/>
                <a:gd name="connsiteY1" fmla="*/ 0 h 3729027"/>
                <a:gd name="connsiteX2" fmla="*/ 4126393 w 4452858"/>
                <a:gd name="connsiteY2" fmla="*/ 144253 h 3729027"/>
                <a:gd name="connsiteX3" fmla="*/ 4452858 w 4452858"/>
                <a:gd name="connsiteY3" fmla="*/ 1509806 h 3729027"/>
                <a:gd name="connsiteX4" fmla="*/ 3318809 w 4452858"/>
                <a:gd name="connsiteY4" fmla="*/ 3104286 h 3729027"/>
                <a:gd name="connsiteX5" fmla="*/ 1929716 w 4452858"/>
                <a:gd name="connsiteY5" fmla="*/ 3729027 h 3729027"/>
                <a:gd name="connsiteX6" fmla="*/ 92844 w 4452858"/>
                <a:gd name="connsiteY6" fmla="*/ 2672799 h 3729027"/>
                <a:gd name="connsiteX7" fmla="*/ 0 w 4452858"/>
                <a:gd name="connsiteY7" fmla="*/ 2540909 h 3729027"/>
                <a:gd name="connsiteX8" fmla="*/ 0 w 4452858"/>
                <a:gd name="connsiteY8" fmla="*/ 1684718 h 3729027"/>
                <a:gd name="connsiteX9" fmla="*/ 380 w 4452858"/>
                <a:gd name="connsiteY9" fmla="*/ 1686965 h 3729027"/>
                <a:gd name="connsiteX10" fmla="*/ 293898 w 4452858"/>
                <a:gd name="connsiteY10" fmla="*/ 2207948 h 3729027"/>
                <a:gd name="connsiteX11" fmla="*/ 451448 w 4452858"/>
                <a:gd name="connsiteY11" fmla="*/ 2429541 h 3729027"/>
                <a:gd name="connsiteX12" fmla="*/ 1929803 w 4452858"/>
                <a:gd name="connsiteY12" fmla="*/ 3295720 h 3729027"/>
                <a:gd name="connsiteX13" fmla="*/ 3052066 w 4452858"/>
                <a:gd name="connsiteY13" fmla="*/ 2762840 h 3729027"/>
                <a:gd name="connsiteX14" fmla="*/ 3188643 w 4452858"/>
                <a:gd name="connsiteY14" fmla="*/ 2657026 h 3729027"/>
                <a:gd name="connsiteX15" fmla="*/ 3809831 w 4452858"/>
                <a:gd name="connsiteY15" fmla="*/ 2103868 h 3729027"/>
                <a:gd name="connsiteX16" fmla="*/ 4019638 w 4452858"/>
                <a:gd name="connsiteY16" fmla="*/ 1509806 h 3729027"/>
                <a:gd name="connsiteX17" fmla="*/ 3548634 w 4452858"/>
                <a:gd name="connsiteY17" fmla="*/ 61263 h 3729027"/>
                <a:gd name="connsiteX18" fmla="*/ 185138 w 4452858"/>
                <a:gd name="connsiteY18" fmla="*/ 0 h 3729027"/>
                <a:gd name="connsiteX19" fmla="*/ 834013 w 4452858"/>
                <a:gd name="connsiteY19" fmla="*/ 0 h 3729027"/>
                <a:gd name="connsiteX20" fmla="*/ 691153 w 4452858"/>
                <a:gd name="connsiteY20" fmla="*/ 111873 h 3729027"/>
                <a:gd name="connsiteX21" fmla="*/ 170145 w 4452858"/>
                <a:gd name="connsiteY21" fmla="*/ 757933 h 3729027"/>
                <a:gd name="connsiteX22" fmla="*/ 28693 w 4452858"/>
                <a:gd name="connsiteY22" fmla="*/ 1128897 h 3729027"/>
                <a:gd name="connsiteX23" fmla="*/ 0 w 4452858"/>
                <a:gd name="connsiteY23" fmla="*/ 1281783 h 3729027"/>
                <a:gd name="connsiteX24" fmla="*/ 0 w 4452858"/>
                <a:gd name="connsiteY24" fmla="*/ 222263 h 3729027"/>
                <a:gd name="connsiteX25" fmla="*/ 56950 w 4452858"/>
                <a:gd name="connsiteY25" fmla="*/ 144253 h 372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52858" h="3729027">
                  <a:moveTo>
                    <a:pt x="3491469" y="0"/>
                  </a:moveTo>
                  <a:lnTo>
                    <a:pt x="4038310" y="0"/>
                  </a:lnTo>
                  <a:lnTo>
                    <a:pt x="4126393" y="144253"/>
                  </a:lnTo>
                  <a:cubicBezTo>
                    <a:pt x="4339509" y="534059"/>
                    <a:pt x="4452858" y="1003975"/>
                    <a:pt x="4452858" y="1509806"/>
                  </a:cubicBezTo>
                  <a:cubicBezTo>
                    <a:pt x="4452858" y="2290190"/>
                    <a:pt x="3890946" y="2657200"/>
                    <a:pt x="3318809" y="3104286"/>
                  </a:cubicBezTo>
                  <a:cubicBezTo>
                    <a:pt x="2902054" y="3429958"/>
                    <a:pt x="2500553" y="3729027"/>
                    <a:pt x="1929716" y="3729027"/>
                  </a:cubicBezTo>
                  <a:cubicBezTo>
                    <a:pt x="1083208" y="3729027"/>
                    <a:pt x="533602" y="3322499"/>
                    <a:pt x="92844" y="2672799"/>
                  </a:cubicBezTo>
                  <a:lnTo>
                    <a:pt x="0" y="2540909"/>
                  </a:lnTo>
                  <a:lnTo>
                    <a:pt x="0" y="1684718"/>
                  </a:lnTo>
                  <a:lnTo>
                    <a:pt x="380" y="1686965"/>
                  </a:lnTo>
                  <a:cubicBezTo>
                    <a:pt x="38821" y="1851705"/>
                    <a:pt x="135502" y="1990731"/>
                    <a:pt x="293898" y="2207948"/>
                  </a:cubicBezTo>
                  <a:cubicBezTo>
                    <a:pt x="344854" y="2277797"/>
                    <a:pt x="397545" y="2350072"/>
                    <a:pt x="451448" y="2429541"/>
                  </a:cubicBezTo>
                  <a:cubicBezTo>
                    <a:pt x="863349" y="3036689"/>
                    <a:pt x="1305494" y="3295720"/>
                    <a:pt x="1929803" y="3295720"/>
                  </a:cubicBezTo>
                  <a:cubicBezTo>
                    <a:pt x="2339537" y="3295720"/>
                    <a:pt x="2640164" y="3084700"/>
                    <a:pt x="3052066" y="2762840"/>
                  </a:cubicBezTo>
                  <a:cubicBezTo>
                    <a:pt x="3098083" y="2726876"/>
                    <a:pt x="3144100" y="2691345"/>
                    <a:pt x="3188643" y="2657026"/>
                  </a:cubicBezTo>
                  <a:cubicBezTo>
                    <a:pt x="3430081" y="2470792"/>
                    <a:pt x="3658087" y="2294870"/>
                    <a:pt x="3809831" y="2103868"/>
                  </a:cubicBezTo>
                  <a:cubicBezTo>
                    <a:pt x="3954901" y="1921273"/>
                    <a:pt x="4019638" y="1738071"/>
                    <a:pt x="4019638" y="1509806"/>
                  </a:cubicBezTo>
                  <a:cubicBezTo>
                    <a:pt x="4019638" y="937667"/>
                    <a:pt x="3852382" y="423246"/>
                    <a:pt x="3548634" y="61263"/>
                  </a:cubicBezTo>
                  <a:close/>
                  <a:moveTo>
                    <a:pt x="185138" y="0"/>
                  </a:moveTo>
                  <a:lnTo>
                    <a:pt x="834013" y="0"/>
                  </a:lnTo>
                  <a:lnTo>
                    <a:pt x="691153" y="111873"/>
                  </a:lnTo>
                  <a:cubicBezTo>
                    <a:pt x="468086" y="302962"/>
                    <a:pt x="292771" y="520394"/>
                    <a:pt x="170145" y="757933"/>
                  </a:cubicBezTo>
                  <a:cubicBezTo>
                    <a:pt x="107489" y="879345"/>
                    <a:pt x="60259" y="1003292"/>
                    <a:pt x="28693" y="1128897"/>
                  </a:cubicBezTo>
                  <a:lnTo>
                    <a:pt x="0" y="1281783"/>
                  </a:lnTo>
                  <a:lnTo>
                    <a:pt x="0" y="222263"/>
                  </a:lnTo>
                  <a:lnTo>
                    <a:pt x="56950" y="1442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44BBFF0F-32AB-4101-8F9E-5FB2BDAD4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42" y="0"/>
              <a:ext cx="4452858" cy="3729027"/>
            </a:xfrm>
            <a:custGeom>
              <a:avLst/>
              <a:gdLst>
                <a:gd name="connsiteX0" fmla="*/ 185138 w 4452858"/>
                <a:gd name="connsiteY0" fmla="*/ 0 h 3729027"/>
                <a:gd name="connsiteX1" fmla="*/ 986505 w 4452858"/>
                <a:gd name="connsiteY1" fmla="*/ 0 h 3729027"/>
                <a:gd name="connsiteX2" fmla="*/ 913397 w 4452858"/>
                <a:gd name="connsiteY2" fmla="*/ 47750 h 3729027"/>
                <a:gd name="connsiteX3" fmla="*/ 747482 w 4452858"/>
                <a:gd name="connsiteY3" fmla="*/ 177649 h 3729027"/>
                <a:gd name="connsiteX4" fmla="*/ 247101 w 4452858"/>
                <a:gd name="connsiteY4" fmla="*/ 797624 h 3729027"/>
                <a:gd name="connsiteX5" fmla="*/ 67798 w 4452858"/>
                <a:gd name="connsiteY5" fmla="*/ 1509806 h 3729027"/>
                <a:gd name="connsiteX6" fmla="*/ 363833 w 4452858"/>
                <a:gd name="connsiteY6" fmla="*/ 2156904 h 3729027"/>
                <a:gd name="connsiteX7" fmla="*/ 523117 w 4452858"/>
                <a:gd name="connsiteY7" fmla="*/ 2380924 h 3729027"/>
                <a:gd name="connsiteX8" fmla="*/ 1130785 w 4452858"/>
                <a:gd name="connsiteY8" fmla="*/ 3001246 h 3729027"/>
                <a:gd name="connsiteX9" fmla="*/ 1929716 w 4452858"/>
                <a:gd name="connsiteY9" fmla="*/ 3209058 h 3729027"/>
                <a:gd name="connsiteX10" fmla="*/ 2443616 w 4452858"/>
                <a:gd name="connsiteY10" fmla="*/ 3076727 h 3729027"/>
                <a:gd name="connsiteX11" fmla="*/ 2998596 w 4452858"/>
                <a:gd name="connsiteY11" fmla="*/ 2694637 h 3729027"/>
                <a:gd name="connsiteX12" fmla="*/ 3135607 w 4452858"/>
                <a:gd name="connsiteY12" fmla="*/ 2588478 h 3729027"/>
                <a:gd name="connsiteX13" fmla="*/ 3741889 w 4452858"/>
                <a:gd name="connsiteY13" fmla="*/ 2049965 h 3729027"/>
                <a:gd name="connsiteX14" fmla="*/ 3932891 w 4452858"/>
                <a:gd name="connsiteY14" fmla="*/ 1509806 h 3729027"/>
                <a:gd name="connsiteX15" fmla="*/ 3482165 w 4452858"/>
                <a:gd name="connsiteY15" fmla="*/ 116986 h 3729027"/>
                <a:gd name="connsiteX16" fmla="*/ 3373043 w 4452858"/>
                <a:gd name="connsiteY16" fmla="*/ 0 h 3729027"/>
                <a:gd name="connsiteX17" fmla="*/ 4038310 w 4452858"/>
                <a:gd name="connsiteY17" fmla="*/ 0 h 3729027"/>
                <a:gd name="connsiteX18" fmla="*/ 4126393 w 4452858"/>
                <a:gd name="connsiteY18" fmla="*/ 144253 h 3729027"/>
                <a:gd name="connsiteX19" fmla="*/ 4452858 w 4452858"/>
                <a:gd name="connsiteY19" fmla="*/ 1509806 h 3729027"/>
                <a:gd name="connsiteX20" fmla="*/ 3318809 w 4452858"/>
                <a:gd name="connsiteY20" fmla="*/ 3104286 h 3729027"/>
                <a:gd name="connsiteX21" fmla="*/ 1929716 w 4452858"/>
                <a:gd name="connsiteY21" fmla="*/ 3729027 h 3729027"/>
                <a:gd name="connsiteX22" fmla="*/ 92844 w 4452858"/>
                <a:gd name="connsiteY22" fmla="*/ 2672799 h 3729027"/>
                <a:gd name="connsiteX23" fmla="*/ 0 w 4452858"/>
                <a:gd name="connsiteY23" fmla="*/ 2540909 h 3729027"/>
                <a:gd name="connsiteX24" fmla="*/ 0 w 4452858"/>
                <a:gd name="connsiteY24" fmla="*/ 222263 h 3729027"/>
                <a:gd name="connsiteX25" fmla="*/ 56950 w 4452858"/>
                <a:gd name="connsiteY25" fmla="*/ 144253 h 372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52858" h="3729027">
                  <a:moveTo>
                    <a:pt x="185138" y="0"/>
                  </a:moveTo>
                  <a:lnTo>
                    <a:pt x="986505" y="0"/>
                  </a:lnTo>
                  <a:lnTo>
                    <a:pt x="913397" y="47750"/>
                  </a:lnTo>
                  <a:cubicBezTo>
                    <a:pt x="855880" y="88897"/>
                    <a:pt x="800433" y="132282"/>
                    <a:pt x="747482" y="177649"/>
                  </a:cubicBezTo>
                  <a:cubicBezTo>
                    <a:pt x="535943" y="358858"/>
                    <a:pt x="362967" y="573258"/>
                    <a:pt x="247101" y="797624"/>
                  </a:cubicBezTo>
                  <a:cubicBezTo>
                    <a:pt x="128115" y="1028056"/>
                    <a:pt x="67798" y="1267673"/>
                    <a:pt x="67798" y="1509806"/>
                  </a:cubicBezTo>
                  <a:cubicBezTo>
                    <a:pt x="67798" y="1741191"/>
                    <a:pt x="158533" y="1875430"/>
                    <a:pt x="363833" y="2156904"/>
                  </a:cubicBezTo>
                  <a:cubicBezTo>
                    <a:pt x="415223" y="2227360"/>
                    <a:pt x="468346" y="2300242"/>
                    <a:pt x="523117" y="2380924"/>
                  </a:cubicBezTo>
                  <a:cubicBezTo>
                    <a:pt x="716804" y="2666387"/>
                    <a:pt x="915519" y="2869346"/>
                    <a:pt x="1130785" y="3001246"/>
                  </a:cubicBezTo>
                  <a:cubicBezTo>
                    <a:pt x="1358964" y="3141116"/>
                    <a:pt x="1620335" y="3209058"/>
                    <a:pt x="1929716" y="3209058"/>
                  </a:cubicBezTo>
                  <a:cubicBezTo>
                    <a:pt x="2105291" y="3209058"/>
                    <a:pt x="2268560" y="3167028"/>
                    <a:pt x="2443616" y="3076727"/>
                  </a:cubicBezTo>
                  <a:cubicBezTo>
                    <a:pt x="2623352" y="2984000"/>
                    <a:pt x="2801267" y="2848808"/>
                    <a:pt x="2998596" y="2694637"/>
                  </a:cubicBezTo>
                  <a:cubicBezTo>
                    <a:pt x="3044873" y="2658500"/>
                    <a:pt x="3090975" y="2622883"/>
                    <a:pt x="3135607" y="2588478"/>
                  </a:cubicBezTo>
                  <a:cubicBezTo>
                    <a:pt x="3372711" y="2405536"/>
                    <a:pt x="3596645" y="2232733"/>
                    <a:pt x="3741889" y="2049965"/>
                  </a:cubicBezTo>
                  <a:cubicBezTo>
                    <a:pt x="3875781" y="1881496"/>
                    <a:pt x="3932891" y="1719959"/>
                    <a:pt x="3932891" y="1509806"/>
                  </a:cubicBezTo>
                  <a:cubicBezTo>
                    <a:pt x="3932891" y="958034"/>
                    <a:pt x="3772827" y="463371"/>
                    <a:pt x="3482165" y="116986"/>
                  </a:cubicBezTo>
                  <a:lnTo>
                    <a:pt x="3373043" y="0"/>
                  </a:lnTo>
                  <a:lnTo>
                    <a:pt x="4038310" y="0"/>
                  </a:lnTo>
                  <a:lnTo>
                    <a:pt x="4126393" y="144253"/>
                  </a:lnTo>
                  <a:cubicBezTo>
                    <a:pt x="4339509" y="534059"/>
                    <a:pt x="4452858" y="1003975"/>
                    <a:pt x="4452858" y="1509806"/>
                  </a:cubicBezTo>
                  <a:cubicBezTo>
                    <a:pt x="4452858" y="2290190"/>
                    <a:pt x="3890946" y="2657200"/>
                    <a:pt x="3318809" y="3104286"/>
                  </a:cubicBezTo>
                  <a:cubicBezTo>
                    <a:pt x="2902054" y="3429958"/>
                    <a:pt x="2500553" y="3729027"/>
                    <a:pt x="1929716" y="3729027"/>
                  </a:cubicBezTo>
                  <a:cubicBezTo>
                    <a:pt x="1083208" y="3729027"/>
                    <a:pt x="533602" y="3322499"/>
                    <a:pt x="92844" y="2672799"/>
                  </a:cubicBezTo>
                  <a:lnTo>
                    <a:pt x="0" y="2540909"/>
                  </a:lnTo>
                  <a:lnTo>
                    <a:pt x="0" y="222263"/>
                  </a:lnTo>
                  <a:lnTo>
                    <a:pt x="56950" y="1442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6" name="Freeform: Shape 25">
              <a:extLst>
                <a:ext uri="{FF2B5EF4-FFF2-40B4-BE49-F238E27FC236}">
                  <a16:creationId xmlns:a16="http://schemas.microsoft.com/office/drawing/2014/main" id="{3F8E6D8D-90E6-4613-AA16-1E08EDD25E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42" y="0"/>
              <a:ext cx="4656944" cy="4026189"/>
            </a:xfrm>
            <a:custGeom>
              <a:avLst/>
              <a:gdLst>
                <a:gd name="connsiteX0" fmla="*/ 1945140 w 4656944"/>
                <a:gd name="connsiteY0" fmla="*/ 3991264 h 4026189"/>
                <a:gd name="connsiteX1" fmla="*/ 1959526 w 4656944"/>
                <a:gd name="connsiteY1" fmla="*/ 3991438 h 4026189"/>
                <a:gd name="connsiteX2" fmla="*/ 1972179 w 4656944"/>
                <a:gd name="connsiteY2" fmla="*/ 3991351 h 4026189"/>
                <a:gd name="connsiteX3" fmla="*/ 1945140 w 4656944"/>
                <a:gd name="connsiteY3" fmla="*/ 3991264 h 4026189"/>
                <a:gd name="connsiteX4" fmla="*/ 3966403 w 4656944"/>
                <a:gd name="connsiteY4" fmla="*/ 0 h 4026189"/>
                <a:gd name="connsiteX5" fmla="*/ 4231031 w 4656944"/>
                <a:gd name="connsiteY5" fmla="*/ 0 h 4026189"/>
                <a:gd name="connsiteX6" fmla="*/ 4309866 w 4656944"/>
                <a:gd name="connsiteY6" fmla="*/ 126953 h 4026189"/>
                <a:gd name="connsiteX7" fmla="*/ 4656944 w 4656944"/>
                <a:gd name="connsiteY7" fmla="*/ 1425485 h 4026189"/>
                <a:gd name="connsiteX8" fmla="*/ 4452596 w 4656944"/>
                <a:gd name="connsiteY8" fmla="*/ 2437688 h 4026189"/>
                <a:gd name="connsiteX9" fmla="*/ 3895452 w 4656944"/>
                <a:gd name="connsiteY9" fmla="*/ 3264090 h 4026189"/>
                <a:gd name="connsiteX10" fmla="*/ 3069051 w 4656944"/>
                <a:gd name="connsiteY10" fmla="*/ 3821235 h 4026189"/>
                <a:gd name="connsiteX11" fmla="*/ 2057107 w 4656944"/>
                <a:gd name="connsiteY11" fmla="*/ 4025583 h 4026189"/>
                <a:gd name="connsiteX12" fmla="*/ 2036916 w 4656944"/>
                <a:gd name="connsiteY12" fmla="*/ 4025322 h 4026189"/>
                <a:gd name="connsiteX13" fmla="*/ 2027036 w 4656944"/>
                <a:gd name="connsiteY13" fmla="*/ 4025149 h 4026189"/>
                <a:gd name="connsiteX14" fmla="*/ 2005458 w 4656944"/>
                <a:gd name="connsiteY14" fmla="*/ 4025928 h 4026189"/>
                <a:gd name="connsiteX15" fmla="*/ 2004937 w 4656944"/>
                <a:gd name="connsiteY15" fmla="*/ 4025928 h 4026189"/>
                <a:gd name="connsiteX16" fmla="*/ 2004418 w 4656944"/>
                <a:gd name="connsiteY16" fmla="*/ 4025928 h 4026189"/>
                <a:gd name="connsiteX17" fmla="*/ 1972700 w 4656944"/>
                <a:gd name="connsiteY17" fmla="*/ 4026102 h 4026189"/>
                <a:gd name="connsiteX18" fmla="*/ 1959526 w 4656944"/>
                <a:gd name="connsiteY18" fmla="*/ 4026189 h 4026189"/>
                <a:gd name="connsiteX19" fmla="*/ 1919922 w 4656944"/>
                <a:gd name="connsiteY19" fmla="*/ 4025583 h 4026189"/>
                <a:gd name="connsiteX20" fmla="*/ 1908656 w 4656944"/>
                <a:gd name="connsiteY20" fmla="*/ 4025322 h 4026189"/>
                <a:gd name="connsiteX21" fmla="*/ 1799030 w 4656944"/>
                <a:gd name="connsiteY21" fmla="*/ 4020902 h 4026189"/>
                <a:gd name="connsiteX22" fmla="*/ 1782305 w 4656944"/>
                <a:gd name="connsiteY22" fmla="*/ 4020036 h 4026189"/>
                <a:gd name="connsiteX23" fmla="*/ 1781784 w 4656944"/>
                <a:gd name="connsiteY23" fmla="*/ 4020036 h 4026189"/>
                <a:gd name="connsiteX24" fmla="*/ 1781265 w 4656944"/>
                <a:gd name="connsiteY24" fmla="*/ 4019949 h 4026189"/>
                <a:gd name="connsiteX25" fmla="*/ 1765839 w 4656944"/>
                <a:gd name="connsiteY25" fmla="*/ 4018649 h 4026189"/>
                <a:gd name="connsiteX26" fmla="*/ 1655000 w 4656944"/>
                <a:gd name="connsiteY26" fmla="*/ 4007816 h 4026189"/>
                <a:gd name="connsiteX27" fmla="*/ 1402382 w 4656944"/>
                <a:gd name="connsiteY27" fmla="*/ 3964573 h 4026189"/>
                <a:gd name="connsiteX28" fmla="*/ 1154617 w 4656944"/>
                <a:gd name="connsiteY28" fmla="*/ 3889696 h 4026189"/>
                <a:gd name="connsiteX29" fmla="*/ 918639 w 4656944"/>
                <a:gd name="connsiteY29" fmla="*/ 3780850 h 4026189"/>
                <a:gd name="connsiteX30" fmla="*/ 741589 w 4656944"/>
                <a:gd name="connsiteY30" fmla="*/ 3668278 h 4026189"/>
                <a:gd name="connsiteX31" fmla="*/ 103549 w 4656944"/>
                <a:gd name="connsiteY31" fmla="*/ 3140728 h 4026189"/>
                <a:gd name="connsiteX32" fmla="*/ 0 w 4656944"/>
                <a:gd name="connsiteY32" fmla="*/ 3015106 h 4026189"/>
                <a:gd name="connsiteX33" fmla="*/ 0 w 4656944"/>
                <a:gd name="connsiteY33" fmla="*/ 2484097 h 4026189"/>
                <a:gd name="connsiteX34" fmla="*/ 17188 w 4656944"/>
                <a:gd name="connsiteY34" fmla="*/ 2506324 h 4026189"/>
                <a:gd name="connsiteX35" fmla="*/ 75252 w 4656944"/>
                <a:gd name="connsiteY35" fmla="*/ 2580765 h 4026189"/>
                <a:gd name="connsiteX36" fmla="*/ 148653 w 4656944"/>
                <a:gd name="connsiteY36" fmla="*/ 2676699 h 4026189"/>
                <a:gd name="connsiteX37" fmla="*/ 186177 w 4656944"/>
                <a:gd name="connsiteY37" fmla="*/ 2727656 h 4026189"/>
                <a:gd name="connsiteX38" fmla="*/ 219802 w 4656944"/>
                <a:gd name="connsiteY38" fmla="*/ 2773414 h 4026189"/>
                <a:gd name="connsiteX39" fmla="*/ 219975 w 4656944"/>
                <a:gd name="connsiteY39" fmla="*/ 2773586 h 4026189"/>
                <a:gd name="connsiteX40" fmla="*/ 220149 w 4656944"/>
                <a:gd name="connsiteY40" fmla="*/ 2773760 h 4026189"/>
                <a:gd name="connsiteX41" fmla="*/ 278992 w 4656944"/>
                <a:gd name="connsiteY41" fmla="*/ 2851322 h 4026189"/>
                <a:gd name="connsiteX42" fmla="*/ 290344 w 4656944"/>
                <a:gd name="connsiteY42" fmla="*/ 2865967 h 4026189"/>
                <a:gd name="connsiteX43" fmla="*/ 296065 w 4656944"/>
                <a:gd name="connsiteY43" fmla="*/ 2873075 h 4026189"/>
                <a:gd name="connsiteX44" fmla="*/ 363834 w 4656944"/>
                <a:gd name="connsiteY44" fmla="*/ 2955229 h 4026189"/>
                <a:gd name="connsiteX45" fmla="*/ 519304 w 4656944"/>
                <a:gd name="connsiteY45" fmla="*/ 3123178 h 4026189"/>
                <a:gd name="connsiteX46" fmla="*/ 867075 w 4656944"/>
                <a:gd name="connsiteY46" fmla="*/ 3402488 h 4026189"/>
                <a:gd name="connsiteX47" fmla="*/ 1058596 w 4656944"/>
                <a:gd name="connsiteY47" fmla="*/ 3507088 h 4026189"/>
                <a:gd name="connsiteX48" fmla="*/ 1058770 w 4656944"/>
                <a:gd name="connsiteY48" fmla="*/ 3507175 h 4026189"/>
                <a:gd name="connsiteX49" fmla="*/ 1058943 w 4656944"/>
                <a:gd name="connsiteY49" fmla="*/ 3507262 h 4026189"/>
                <a:gd name="connsiteX50" fmla="*/ 1261123 w 4656944"/>
                <a:gd name="connsiteY50" fmla="*/ 3586297 h 4026189"/>
                <a:gd name="connsiteX51" fmla="*/ 1472230 w 4656944"/>
                <a:gd name="connsiteY51" fmla="*/ 3640980 h 4026189"/>
                <a:gd name="connsiteX52" fmla="*/ 1579344 w 4656944"/>
                <a:gd name="connsiteY52" fmla="*/ 3659005 h 4026189"/>
                <a:gd name="connsiteX53" fmla="*/ 1686890 w 4656944"/>
                <a:gd name="connsiteY53" fmla="*/ 3671225 h 4026189"/>
                <a:gd name="connsiteX54" fmla="*/ 1909524 w 4656944"/>
                <a:gd name="connsiteY54" fmla="*/ 3680931 h 4026189"/>
                <a:gd name="connsiteX55" fmla="*/ 1920703 w 4656944"/>
                <a:gd name="connsiteY55" fmla="*/ 3680931 h 4026189"/>
                <a:gd name="connsiteX56" fmla="*/ 1935434 w 4656944"/>
                <a:gd name="connsiteY56" fmla="*/ 3681018 h 4026189"/>
                <a:gd name="connsiteX57" fmla="*/ 1964120 w 4656944"/>
                <a:gd name="connsiteY57" fmla="*/ 3680584 h 4026189"/>
                <a:gd name="connsiteX58" fmla="*/ 1964379 w 4656944"/>
                <a:gd name="connsiteY58" fmla="*/ 3680584 h 4026189"/>
                <a:gd name="connsiteX59" fmla="*/ 1964639 w 4656944"/>
                <a:gd name="connsiteY59" fmla="*/ 3680584 h 4026189"/>
                <a:gd name="connsiteX60" fmla="*/ 1991591 w 4656944"/>
                <a:gd name="connsiteY60" fmla="*/ 3679891 h 4026189"/>
                <a:gd name="connsiteX61" fmla="*/ 2018717 w 4656944"/>
                <a:gd name="connsiteY61" fmla="*/ 3678503 h 4026189"/>
                <a:gd name="connsiteX62" fmla="*/ 2124963 w 4656944"/>
                <a:gd name="connsiteY62" fmla="*/ 3669231 h 4026189"/>
                <a:gd name="connsiteX63" fmla="*/ 2535738 w 4656944"/>
                <a:gd name="connsiteY63" fmla="*/ 3558218 h 4026189"/>
                <a:gd name="connsiteX64" fmla="*/ 2730812 w 4656944"/>
                <a:gd name="connsiteY64" fmla="*/ 3461503 h 4026189"/>
                <a:gd name="connsiteX65" fmla="*/ 2920080 w 4656944"/>
                <a:gd name="connsiteY65" fmla="*/ 3343298 h 4026189"/>
                <a:gd name="connsiteX66" fmla="*/ 3105101 w 4656944"/>
                <a:gd name="connsiteY66" fmla="*/ 3208887 h 4026189"/>
                <a:gd name="connsiteX67" fmla="*/ 3196443 w 4656944"/>
                <a:gd name="connsiteY67" fmla="*/ 3137650 h 4026189"/>
                <a:gd name="connsiteX68" fmla="*/ 3289603 w 4656944"/>
                <a:gd name="connsiteY68" fmla="*/ 3063123 h 4026189"/>
                <a:gd name="connsiteX69" fmla="*/ 3446634 w 4656944"/>
                <a:gd name="connsiteY69" fmla="*/ 2940150 h 4026189"/>
                <a:gd name="connsiteX70" fmla="*/ 3662420 w 4656944"/>
                <a:gd name="connsiteY70" fmla="*/ 2769601 h 4026189"/>
                <a:gd name="connsiteX71" fmla="*/ 3998319 w 4656944"/>
                <a:gd name="connsiteY71" fmla="*/ 2463860 h 4026189"/>
                <a:gd name="connsiteX72" fmla="*/ 4137238 w 4656944"/>
                <a:gd name="connsiteY72" fmla="*/ 2295217 h 4026189"/>
                <a:gd name="connsiteX73" fmla="*/ 4247124 w 4656944"/>
                <a:gd name="connsiteY73" fmla="*/ 2111582 h 4026189"/>
                <a:gd name="connsiteX74" fmla="*/ 4361949 w 4656944"/>
                <a:gd name="connsiteY74" fmla="*/ 1700374 h 4026189"/>
                <a:gd name="connsiteX75" fmla="*/ 4368449 w 4656944"/>
                <a:gd name="connsiteY75" fmla="*/ 1590747 h 4026189"/>
                <a:gd name="connsiteX76" fmla="*/ 4368536 w 4656944"/>
                <a:gd name="connsiteY76" fmla="*/ 1586502 h 4026189"/>
                <a:gd name="connsiteX77" fmla="*/ 4368796 w 4656944"/>
                <a:gd name="connsiteY77" fmla="*/ 1534158 h 4026189"/>
                <a:gd name="connsiteX78" fmla="*/ 4368710 w 4656944"/>
                <a:gd name="connsiteY78" fmla="*/ 1517606 h 4026189"/>
                <a:gd name="connsiteX79" fmla="*/ 4368189 w 4656944"/>
                <a:gd name="connsiteY79" fmla="*/ 1476095 h 4026189"/>
                <a:gd name="connsiteX80" fmla="*/ 4356749 w 4656944"/>
                <a:gd name="connsiteY80" fmla="*/ 1244884 h 4026189"/>
                <a:gd name="connsiteX81" fmla="*/ 4287074 w 4656944"/>
                <a:gd name="connsiteY81" fmla="*/ 787052 h 4026189"/>
                <a:gd name="connsiteX82" fmla="*/ 4147029 w 4656944"/>
                <a:gd name="connsiteY82" fmla="*/ 346032 h 4026189"/>
                <a:gd name="connsiteX83" fmla="*/ 4100319 w 4656944"/>
                <a:gd name="connsiteY83" fmla="*/ 240307 h 4026189"/>
                <a:gd name="connsiteX84" fmla="*/ 4048323 w 4656944"/>
                <a:gd name="connsiteY84" fmla="*/ 136833 h 4026189"/>
                <a:gd name="connsiteX85" fmla="*/ 0 w 4656944"/>
                <a:gd name="connsiteY85" fmla="*/ 0 h 4026189"/>
                <a:gd name="connsiteX86" fmla="*/ 278246 w 4656944"/>
                <a:gd name="connsiteY86" fmla="*/ 0 h 4026189"/>
                <a:gd name="connsiteX87" fmla="*/ 193425 w 4656944"/>
                <a:gd name="connsiteY87" fmla="*/ 86981 h 4026189"/>
                <a:gd name="connsiteX88" fmla="*/ 48300 w 4656944"/>
                <a:gd name="connsiteY88" fmla="*/ 263444 h 4026189"/>
                <a:gd name="connsiteX89" fmla="*/ 0 w 4656944"/>
                <a:gd name="connsiteY89" fmla="*/ 333888 h 402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656944" h="4026189">
                  <a:moveTo>
                    <a:pt x="1945140" y="3991264"/>
                  </a:moveTo>
                  <a:cubicBezTo>
                    <a:pt x="1949907" y="3991351"/>
                    <a:pt x="1954673" y="3991438"/>
                    <a:pt x="1959526" y="3991438"/>
                  </a:cubicBezTo>
                  <a:cubicBezTo>
                    <a:pt x="1963686" y="3991438"/>
                    <a:pt x="1967847" y="3991438"/>
                    <a:pt x="1972179" y="3991351"/>
                  </a:cubicBezTo>
                  <a:cubicBezTo>
                    <a:pt x="1962994" y="3991523"/>
                    <a:pt x="1954067" y="3991351"/>
                    <a:pt x="1945140" y="3991264"/>
                  </a:cubicBezTo>
                  <a:close/>
                  <a:moveTo>
                    <a:pt x="3966403" y="0"/>
                  </a:moveTo>
                  <a:lnTo>
                    <a:pt x="4231031" y="0"/>
                  </a:lnTo>
                  <a:lnTo>
                    <a:pt x="4309866" y="126953"/>
                  </a:lnTo>
                  <a:cubicBezTo>
                    <a:pt x="4536919" y="519962"/>
                    <a:pt x="4656944" y="969040"/>
                    <a:pt x="4656944" y="1425485"/>
                  </a:cubicBezTo>
                  <a:cubicBezTo>
                    <a:pt x="4656944" y="1776462"/>
                    <a:pt x="4588222" y="2116955"/>
                    <a:pt x="4452596" y="2437688"/>
                  </a:cubicBezTo>
                  <a:cubicBezTo>
                    <a:pt x="4321651" y="2747329"/>
                    <a:pt x="4134204" y="3025338"/>
                    <a:pt x="3895452" y="3264090"/>
                  </a:cubicBezTo>
                  <a:cubicBezTo>
                    <a:pt x="3656701" y="3502841"/>
                    <a:pt x="3378605" y="3690290"/>
                    <a:pt x="3069051" y="3821235"/>
                  </a:cubicBezTo>
                  <a:cubicBezTo>
                    <a:pt x="2748577" y="3956859"/>
                    <a:pt x="2408086" y="4025583"/>
                    <a:pt x="2057107" y="4025583"/>
                  </a:cubicBezTo>
                  <a:cubicBezTo>
                    <a:pt x="2050348" y="4025583"/>
                    <a:pt x="2043675" y="4025409"/>
                    <a:pt x="2036916" y="4025322"/>
                  </a:cubicBezTo>
                  <a:cubicBezTo>
                    <a:pt x="2033621" y="4025236"/>
                    <a:pt x="2030329" y="4025149"/>
                    <a:pt x="2027036" y="4025149"/>
                  </a:cubicBezTo>
                  <a:lnTo>
                    <a:pt x="2005458" y="4025928"/>
                  </a:lnTo>
                  <a:lnTo>
                    <a:pt x="2004937" y="4025928"/>
                  </a:lnTo>
                  <a:lnTo>
                    <a:pt x="2004418" y="4025928"/>
                  </a:lnTo>
                  <a:lnTo>
                    <a:pt x="1972700" y="4026102"/>
                  </a:lnTo>
                  <a:cubicBezTo>
                    <a:pt x="1968279" y="4026189"/>
                    <a:pt x="1963860" y="4026189"/>
                    <a:pt x="1959526" y="4026189"/>
                  </a:cubicBezTo>
                  <a:cubicBezTo>
                    <a:pt x="1946008" y="4026189"/>
                    <a:pt x="1932749" y="4025928"/>
                    <a:pt x="1919922" y="4025583"/>
                  </a:cubicBezTo>
                  <a:lnTo>
                    <a:pt x="1908656" y="4025322"/>
                  </a:lnTo>
                  <a:cubicBezTo>
                    <a:pt x="1871913" y="4024889"/>
                    <a:pt x="1834908" y="4022809"/>
                    <a:pt x="1799030" y="4020902"/>
                  </a:cubicBezTo>
                  <a:lnTo>
                    <a:pt x="1782305" y="4020036"/>
                  </a:lnTo>
                  <a:lnTo>
                    <a:pt x="1781784" y="4020036"/>
                  </a:lnTo>
                  <a:lnTo>
                    <a:pt x="1781265" y="4019949"/>
                  </a:lnTo>
                  <a:lnTo>
                    <a:pt x="1765839" y="4018649"/>
                  </a:lnTo>
                  <a:cubicBezTo>
                    <a:pt x="1729528" y="4015616"/>
                    <a:pt x="1692003" y="4012496"/>
                    <a:pt x="1655000" y="4007816"/>
                  </a:cubicBezTo>
                  <a:cubicBezTo>
                    <a:pt x="1564178" y="3996984"/>
                    <a:pt x="1481504" y="3982858"/>
                    <a:pt x="1402382" y="3964573"/>
                  </a:cubicBezTo>
                  <a:cubicBezTo>
                    <a:pt x="1317886" y="3945074"/>
                    <a:pt x="1234519" y="3919856"/>
                    <a:pt x="1154617" y="3889696"/>
                  </a:cubicBezTo>
                  <a:cubicBezTo>
                    <a:pt x="1075495" y="3859799"/>
                    <a:pt x="996114" y="3823228"/>
                    <a:pt x="918639" y="3780850"/>
                  </a:cubicBezTo>
                  <a:cubicBezTo>
                    <a:pt x="857543" y="3746706"/>
                    <a:pt x="797920" y="3708834"/>
                    <a:pt x="741589" y="3668278"/>
                  </a:cubicBezTo>
                  <a:cubicBezTo>
                    <a:pt x="501863" y="3527345"/>
                    <a:pt x="286341" y="3348667"/>
                    <a:pt x="103549" y="3140728"/>
                  </a:cubicBezTo>
                  <a:lnTo>
                    <a:pt x="0" y="3015106"/>
                  </a:lnTo>
                  <a:lnTo>
                    <a:pt x="0" y="2484097"/>
                  </a:lnTo>
                  <a:lnTo>
                    <a:pt x="17188" y="2506324"/>
                  </a:lnTo>
                  <a:cubicBezTo>
                    <a:pt x="36254" y="2530676"/>
                    <a:pt x="56012" y="2555807"/>
                    <a:pt x="75252" y="2580765"/>
                  </a:cubicBezTo>
                  <a:cubicBezTo>
                    <a:pt x="95443" y="2606851"/>
                    <a:pt x="122048" y="2641256"/>
                    <a:pt x="148653" y="2676699"/>
                  </a:cubicBezTo>
                  <a:cubicBezTo>
                    <a:pt x="161306" y="2693426"/>
                    <a:pt x="173958" y="2710844"/>
                    <a:pt x="186177" y="2727656"/>
                  </a:cubicBezTo>
                  <a:cubicBezTo>
                    <a:pt x="197791" y="2743602"/>
                    <a:pt x="208797" y="2758768"/>
                    <a:pt x="219802" y="2773414"/>
                  </a:cubicBezTo>
                  <a:lnTo>
                    <a:pt x="219975" y="2773586"/>
                  </a:lnTo>
                  <a:lnTo>
                    <a:pt x="220149" y="2773760"/>
                  </a:lnTo>
                  <a:cubicBezTo>
                    <a:pt x="239128" y="2799846"/>
                    <a:pt x="259407" y="2826017"/>
                    <a:pt x="278992" y="2851322"/>
                  </a:cubicBezTo>
                  <a:lnTo>
                    <a:pt x="290344" y="2865967"/>
                  </a:lnTo>
                  <a:lnTo>
                    <a:pt x="296065" y="2873075"/>
                  </a:lnTo>
                  <a:cubicBezTo>
                    <a:pt x="318075" y="2900286"/>
                    <a:pt x="340695" y="2928451"/>
                    <a:pt x="363834" y="2955229"/>
                  </a:cubicBezTo>
                  <a:cubicBezTo>
                    <a:pt x="414704" y="3014852"/>
                    <a:pt x="467047" y="3071355"/>
                    <a:pt x="519304" y="3123178"/>
                  </a:cubicBezTo>
                  <a:cubicBezTo>
                    <a:pt x="630577" y="3232979"/>
                    <a:pt x="747655" y="3327005"/>
                    <a:pt x="867075" y="3402488"/>
                  </a:cubicBezTo>
                  <a:cubicBezTo>
                    <a:pt x="934671" y="3444865"/>
                    <a:pt x="997241" y="3479096"/>
                    <a:pt x="1058596" y="3507088"/>
                  </a:cubicBezTo>
                  <a:lnTo>
                    <a:pt x="1058770" y="3507175"/>
                  </a:lnTo>
                  <a:lnTo>
                    <a:pt x="1058943" y="3507262"/>
                  </a:lnTo>
                  <a:cubicBezTo>
                    <a:pt x="1121339" y="3536639"/>
                    <a:pt x="1189368" y="3563245"/>
                    <a:pt x="1261123" y="3586297"/>
                  </a:cubicBezTo>
                  <a:cubicBezTo>
                    <a:pt x="1327160" y="3607528"/>
                    <a:pt x="1398222" y="3625987"/>
                    <a:pt x="1472230" y="3640980"/>
                  </a:cubicBezTo>
                  <a:cubicBezTo>
                    <a:pt x="1506288" y="3647739"/>
                    <a:pt x="1542426" y="3653805"/>
                    <a:pt x="1579344" y="3659005"/>
                  </a:cubicBezTo>
                  <a:cubicBezTo>
                    <a:pt x="1614008" y="3663857"/>
                    <a:pt x="1650232" y="3667931"/>
                    <a:pt x="1686890" y="3671225"/>
                  </a:cubicBezTo>
                  <a:cubicBezTo>
                    <a:pt x="1756999" y="3677637"/>
                    <a:pt x="1829794" y="3680757"/>
                    <a:pt x="1909524" y="3680931"/>
                  </a:cubicBezTo>
                  <a:lnTo>
                    <a:pt x="1920703" y="3680931"/>
                  </a:lnTo>
                  <a:cubicBezTo>
                    <a:pt x="1925642" y="3681018"/>
                    <a:pt x="1930496" y="3681018"/>
                    <a:pt x="1935434" y="3681018"/>
                  </a:cubicBezTo>
                  <a:cubicBezTo>
                    <a:pt x="1947307" y="3681018"/>
                    <a:pt x="1956146" y="3680931"/>
                    <a:pt x="1964120" y="3680584"/>
                  </a:cubicBezTo>
                  <a:lnTo>
                    <a:pt x="1964379" y="3680584"/>
                  </a:lnTo>
                  <a:lnTo>
                    <a:pt x="1964639" y="3680584"/>
                  </a:lnTo>
                  <a:lnTo>
                    <a:pt x="1991591" y="3679891"/>
                  </a:lnTo>
                  <a:lnTo>
                    <a:pt x="2018717" y="3678503"/>
                  </a:lnTo>
                  <a:cubicBezTo>
                    <a:pt x="2049567" y="3677118"/>
                    <a:pt x="2082412" y="3674257"/>
                    <a:pt x="2124963" y="3669231"/>
                  </a:cubicBezTo>
                  <a:cubicBezTo>
                    <a:pt x="2263187" y="3652332"/>
                    <a:pt x="2401412" y="3614981"/>
                    <a:pt x="2535738" y="3558218"/>
                  </a:cubicBezTo>
                  <a:cubicBezTo>
                    <a:pt x="2597354" y="3532480"/>
                    <a:pt x="2661136" y="3500848"/>
                    <a:pt x="2730812" y="3461503"/>
                  </a:cubicBezTo>
                  <a:cubicBezTo>
                    <a:pt x="2790781" y="3427879"/>
                    <a:pt x="2852657" y="3389229"/>
                    <a:pt x="2920080" y="3343298"/>
                  </a:cubicBezTo>
                  <a:cubicBezTo>
                    <a:pt x="2975543" y="3305514"/>
                    <a:pt x="3034385" y="3262790"/>
                    <a:pt x="3105101" y="3208887"/>
                  </a:cubicBezTo>
                  <a:cubicBezTo>
                    <a:pt x="3136127" y="3185315"/>
                    <a:pt x="3167411" y="3160616"/>
                    <a:pt x="3196443" y="3137650"/>
                  </a:cubicBezTo>
                  <a:lnTo>
                    <a:pt x="3289603" y="3063123"/>
                  </a:lnTo>
                  <a:cubicBezTo>
                    <a:pt x="3342033" y="3021525"/>
                    <a:pt x="3395243" y="2980187"/>
                    <a:pt x="3446634" y="2940150"/>
                  </a:cubicBezTo>
                  <a:cubicBezTo>
                    <a:pt x="3518216" y="2884427"/>
                    <a:pt x="3592311" y="2826798"/>
                    <a:pt x="3662420" y="2769601"/>
                  </a:cubicBezTo>
                  <a:cubicBezTo>
                    <a:pt x="3806018" y="2653389"/>
                    <a:pt x="3909664" y="2559013"/>
                    <a:pt x="3998319" y="2463860"/>
                  </a:cubicBezTo>
                  <a:cubicBezTo>
                    <a:pt x="4052308" y="2405537"/>
                    <a:pt x="4097806" y="2350333"/>
                    <a:pt x="4137238" y="2295217"/>
                  </a:cubicBezTo>
                  <a:cubicBezTo>
                    <a:pt x="4181694" y="2232560"/>
                    <a:pt x="4217572" y="2172592"/>
                    <a:pt x="4247124" y="2111582"/>
                  </a:cubicBezTo>
                  <a:cubicBezTo>
                    <a:pt x="4308913" y="1985577"/>
                    <a:pt x="4347564" y="1847178"/>
                    <a:pt x="4361949" y="1700374"/>
                  </a:cubicBezTo>
                  <a:cubicBezTo>
                    <a:pt x="4365329" y="1665537"/>
                    <a:pt x="4367496" y="1628532"/>
                    <a:pt x="4368449" y="1590747"/>
                  </a:cubicBezTo>
                  <a:lnTo>
                    <a:pt x="4368536" y="1586502"/>
                  </a:lnTo>
                  <a:cubicBezTo>
                    <a:pt x="4368796" y="1569516"/>
                    <a:pt x="4369057" y="1552097"/>
                    <a:pt x="4368796" y="1534158"/>
                  </a:cubicBezTo>
                  <a:cubicBezTo>
                    <a:pt x="4368796" y="1528612"/>
                    <a:pt x="4368710" y="1523152"/>
                    <a:pt x="4368710" y="1517606"/>
                  </a:cubicBezTo>
                  <a:cubicBezTo>
                    <a:pt x="4368710" y="1504000"/>
                    <a:pt x="4368623" y="1490047"/>
                    <a:pt x="4368189" y="1476095"/>
                  </a:cubicBezTo>
                  <a:cubicBezTo>
                    <a:pt x="4366715" y="1397060"/>
                    <a:pt x="4362817" y="1319238"/>
                    <a:pt x="4356749" y="1244884"/>
                  </a:cubicBezTo>
                  <a:cubicBezTo>
                    <a:pt x="4343144" y="1083520"/>
                    <a:pt x="4319745" y="929522"/>
                    <a:pt x="4287074" y="787052"/>
                  </a:cubicBezTo>
                  <a:cubicBezTo>
                    <a:pt x="4251284" y="631321"/>
                    <a:pt x="4204139" y="482958"/>
                    <a:pt x="4147029" y="346032"/>
                  </a:cubicBezTo>
                  <a:cubicBezTo>
                    <a:pt x="4132211" y="310328"/>
                    <a:pt x="4116439" y="274710"/>
                    <a:pt x="4100319" y="240307"/>
                  </a:cubicBezTo>
                  <a:cubicBezTo>
                    <a:pt x="4084547" y="207028"/>
                    <a:pt x="4067041" y="172277"/>
                    <a:pt x="4048323" y="136833"/>
                  </a:cubicBezTo>
                  <a:close/>
                  <a:moveTo>
                    <a:pt x="0" y="0"/>
                  </a:moveTo>
                  <a:lnTo>
                    <a:pt x="278246" y="0"/>
                  </a:lnTo>
                  <a:lnTo>
                    <a:pt x="193425" y="86981"/>
                  </a:lnTo>
                  <a:cubicBezTo>
                    <a:pt x="142241" y="144090"/>
                    <a:pt x="93754" y="203041"/>
                    <a:pt x="48300" y="263444"/>
                  </a:cubicBezTo>
                  <a:lnTo>
                    <a:pt x="0" y="33388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descr="A robot with a camera&#10;&#10;Description automatically generated">
            <a:extLst>
              <a:ext uri="{FF2B5EF4-FFF2-40B4-BE49-F238E27FC236}">
                <a16:creationId xmlns:a16="http://schemas.microsoft.com/office/drawing/2014/main" id="{DD8AB93D-E6DF-3ACB-6359-3DF0B5B41B59}"/>
              </a:ext>
            </a:extLst>
          </p:cNvPr>
          <p:cNvPicPr>
            <a:picLocks noChangeAspect="1"/>
          </p:cNvPicPr>
          <p:nvPr/>
        </p:nvPicPr>
        <p:blipFill rotWithShape="1">
          <a:blip r:embed="rId5">
            <a:alphaModFix/>
          </a:blip>
          <a:srcRect t="28934" b="14468"/>
          <a:stretch/>
        </p:blipFill>
        <p:spPr>
          <a:xfrm>
            <a:off x="3125968" y="2564970"/>
            <a:ext cx="3316388" cy="3278632"/>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grpSp>
        <p:nvGrpSpPr>
          <p:cNvPr id="28" name="Graphic 4">
            <a:extLst>
              <a:ext uri="{FF2B5EF4-FFF2-40B4-BE49-F238E27FC236}">
                <a16:creationId xmlns:a16="http://schemas.microsoft.com/office/drawing/2014/main" id="{DE51D1B5-E12D-46A1-B0B3-7BAB36C342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5938" y="2543765"/>
            <a:ext cx="3375140" cy="3326212"/>
            <a:chOff x="3414665" y="738154"/>
            <a:chExt cx="5366579" cy="5378461"/>
          </a:xfrm>
          <a:solidFill>
            <a:schemeClr val="bg1">
              <a:alpha val="30000"/>
            </a:schemeClr>
          </a:solidFill>
        </p:grpSpPr>
        <p:sp>
          <p:nvSpPr>
            <p:cNvPr id="29" name="Freeform: Shape 28">
              <a:extLst>
                <a:ext uri="{FF2B5EF4-FFF2-40B4-BE49-F238E27FC236}">
                  <a16:creationId xmlns:a16="http://schemas.microsoft.com/office/drawing/2014/main" id="{DCD62F51-9CF9-43CF-BD8B-D030D6711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67033" y="752474"/>
              <a:ext cx="5098846" cy="5278088"/>
            </a:xfrm>
            <a:custGeom>
              <a:avLst/>
              <a:gdLst>
                <a:gd name="connsiteX0" fmla="*/ 2413047 w 5098846"/>
                <a:gd name="connsiteY0" fmla="*/ 571500 h 5278088"/>
                <a:gd name="connsiteX1" fmla="*/ 2488866 w 5098846"/>
                <a:gd name="connsiteY1" fmla="*/ 572738 h 5278088"/>
                <a:gd name="connsiteX2" fmla="*/ 2498486 w 5098846"/>
                <a:gd name="connsiteY2" fmla="*/ 573024 h 5278088"/>
                <a:gd name="connsiteX3" fmla="*/ 2508107 w 5098846"/>
                <a:gd name="connsiteY3" fmla="*/ 573024 h 5278088"/>
                <a:gd name="connsiteX4" fmla="*/ 2513345 w 5098846"/>
                <a:gd name="connsiteY4" fmla="*/ 573024 h 5278088"/>
                <a:gd name="connsiteX5" fmla="*/ 3401742 w 5098846"/>
                <a:gd name="connsiteY5" fmla="*/ 751904 h 5278088"/>
                <a:gd name="connsiteX6" fmla="*/ 4014200 w 5098846"/>
                <a:gd name="connsiteY6" fmla="*/ 1210532 h 5278088"/>
                <a:gd name="connsiteX7" fmla="*/ 4395390 w 5098846"/>
                <a:gd name="connsiteY7" fmla="*/ 1879473 h 5278088"/>
                <a:gd name="connsiteX8" fmla="*/ 4527311 w 5098846"/>
                <a:gd name="connsiteY8" fmla="*/ 2668334 h 5278088"/>
                <a:gd name="connsiteX9" fmla="*/ 4399010 w 5098846"/>
                <a:gd name="connsiteY9" fmla="*/ 3439001 h 5278088"/>
                <a:gd name="connsiteX10" fmla="*/ 4025820 w 5098846"/>
                <a:gd name="connsiteY10" fmla="*/ 4084796 h 5278088"/>
                <a:gd name="connsiteX11" fmla="*/ 3412982 w 5098846"/>
                <a:gd name="connsiteY11" fmla="*/ 4529328 h 5278088"/>
                <a:gd name="connsiteX12" fmla="*/ 2496676 w 5098846"/>
                <a:gd name="connsiteY12" fmla="*/ 4705065 h 5278088"/>
                <a:gd name="connsiteX13" fmla="*/ 2489438 w 5098846"/>
                <a:gd name="connsiteY13" fmla="*/ 4705065 h 5278088"/>
                <a:gd name="connsiteX14" fmla="*/ 2479532 w 5098846"/>
                <a:gd name="connsiteY14" fmla="*/ 4705065 h 5278088"/>
                <a:gd name="connsiteX15" fmla="*/ 2469626 w 5098846"/>
                <a:gd name="connsiteY15" fmla="*/ 4705350 h 5278088"/>
                <a:gd name="connsiteX16" fmla="*/ 2389520 w 5098846"/>
                <a:gd name="connsiteY16" fmla="*/ 4706684 h 5278088"/>
                <a:gd name="connsiteX17" fmla="*/ 1585039 w 5098846"/>
                <a:gd name="connsiteY17" fmla="*/ 4538853 h 5278088"/>
                <a:gd name="connsiteX18" fmla="*/ 1036970 w 5098846"/>
                <a:gd name="connsiteY18" fmla="*/ 4105656 h 5278088"/>
                <a:gd name="connsiteX19" fmla="*/ 691880 w 5098846"/>
                <a:gd name="connsiteY19" fmla="*/ 3456718 h 5278088"/>
                <a:gd name="connsiteX20" fmla="*/ 571674 w 5098846"/>
                <a:gd name="connsiteY20" fmla="*/ 2673953 h 5278088"/>
                <a:gd name="connsiteX21" fmla="*/ 696166 w 5098846"/>
                <a:gd name="connsiteY21" fmla="*/ 1870710 h 5278088"/>
                <a:gd name="connsiteX22" fmla="*/ 1052782 w 5098846"/>
                <a:gd name="connsiteY22" fmla="*/ 1195959 h 5278088"/>
                <a:gd name="connsiteX23" fmla="*/ 1612090 w 5098846"/>
                <a:gd name="connsiteY23" fmla="*/ 744569 h 5278088"/>
                <a:gd name="connsiteX24" fmla="*/ 2413047 w 5098846"/>
                <a:gd name="connsiteY24" fmla="*/ 571500 h 5278088"/>
                <a:gd name="connsiteX25" fmla="*/ 2413047 w 5098846"/>
                <a:gd name="connsiteY25" fmla="*/ 0 h 5278088"/>
                <a:gd name="connsiteX26" fmla="*/ 2389425 w 5098846"/>
                <a:gd name="connsiteY26" fmla="*/ 5278089 h 5278088"/>
                <a:gd name="connsiteX27" fmla="*/ 2488104 w 5098846"/>
                <a:gd name="connsiteY27" fmla="*/ 5276469 h 5278088"/>
                <a:gd name="connsiteX28" fmla="*/ 2496676 w 5098846"/>
                <a:gd name="connsiteY28" fmla="*/ 5276469 h 5278088"/>
                <a:gd name="connsiteX29" fmla="*/ 2513441 w 5098846"/>
                <a:gd name="connsiteY29" fmla="*/ 1524 h 5278088"/>
                <a:gd name="connsiteX30" fmla="*/ 2507535 w 5098846"/>
                <a:gd name="connsiteY30" fmla="*/ 1524 h 5278088"/>
                <a:gd name="connsiteX31" fmla="*/ 2413047 w 5098846"/>
                <a:gd name="connsiteY31" fmla="*/ 0 h 5278088"/>
                <a:gd name="connsiteX32" fmla="*/ 2413047 w 5098846"/>
                <a:gd name="connsiteY32" fmla="*/ 0 h 527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98846" h="5278088">
                  <a:moveTo>
                    <a:pt x="2413047" y="571500"/>
                  </a:moveTo>
                  <a:cubicBezTo>
                    <a:pt x="2438384" y="571500"/>
                    <a:pt x="2463244" y="571881"/>
                    <a:pt x="2488866" y="572738"/>
                  </a:cubicBezTo>
                  <a:lnTo>
                    <a:pt x="2498486" y="573024"/>
                  </a:lnTo>
                  <a:lnTo>
                    <a:pt x="2508107" y="573024"/>
                  </a:lnTo>
                  <a:lnTo>
                    <a:pt x="2513345" y="573024"/>
                  </a:lnTo>
                  <a:cubicBezTo>
                    <a:pt x="2841101" y="573024"/>
                    <a:pt x="3139995" y="633222"/>
                    <a:pt x="3401742" y="751904"/>
                  </a:cubicBezTo>
                  <a:cubicBezTo>
                    <a:pt x="3637295" y="858774"/>
                    <a:pt x="3843416" y="1013079"/>
                    <a:pt x="4014200" y="1210532"/>
                  </a:cubicBezTo>
                  <a:cubicBezTo>
                    <a:pt x="4178601" y="1400651"/>
                    <a:pt x="4306903" y="1625727"/>
                    <a:pt x="4395390" y="1879473"/>
                  </a:cubicBezTo>
                  <a:cubicBezTo>
                    <a:pt x="4482925" y="2130362"/>
                    <a:pt x="4527311" y="2395728"/>
                    <a:pt x="4527311" y="2668334"/>
                  </a:cubicBezTo>
                  <a:cubicBezTo>
                    <a:pt x="4527311" y="2936843"/>
                    <a:pt x="4484163" y="3196114"/>
                    <a:pt x="4399010" y="3439001"/>
                  </a:cubicBezTo>
                  <a:cubicBezTo>
                    <a:pt x="4312808" y="3684937"/>
                    <a:pt x="4187269" y="3902202"/>
                    <a:pt x="4025820" y="4084796"/>
                  </a:cubicBezTo>
                  <a:cubicBezTo>
                    <a:pt x="3856751" y="4276058"/>
                    <a:pt x="3650535" y="4425601"/>
                    <a:pt x="3412982" y="4529328"/>
                  </a:cubicBezTo>
                  <a:cubicBezTo>
                    <a:pt x="3145710" y="4645914"/>
                    <a:pt x="2837481" y="4705065"/>
                    <a:pt x="2496676" y="4705065"/>
                  </a:cubicBezTo>
                  <a:lnTo>
                    <a:pt x="2489438" y="4705065"/>
                  </a:lnTo>
                  <a:lnTo>
                    <a:pt x="2479532" y="4705065"/>
                  </a:lnTo>
                  <a:lnTo>
                    <a:pt x="2469626" y="4705350"/>
                  </a:lnTo>
                  <a:cubicBezTo>
                    <a:pt x="2442765" y="4706207"/>
                    <a:pt x="2415809" y="4706684"/>
                    <a:pt x="2389520" y="4706684"/>
                  </a:cubicBezTo>
                  <a:cubicBezTo>
                    <a:pt x="2090245" y="4706684"/>
                    <a:pt x="1819640" y="4650200"/>
                    <a:pt x="1585039" y="4538853"/>
                  </a:cubicBezTo>
                  <a:cubicBezTo>
                    <a:pt x="1373774" y="4438555"/>
                    <a:pt x="1189370" y="4292823"/>
                    <a:pt x="1036970" y="4105656"/>
                  </a:cubicBezTo>
                  <a:cubicBezTo>
                    <a:pt x="888095" y="3922871"/>
                    <a:pt x="771985" y="3704463"/>
                    <a:pt x="691880" y="3456718"/>
                  </a:cubicBezTo>
                  <a:cubicBezTo>
                    <a:pt x="612060" y="3210020"/>
                    <a:pt x="571674" y="2946749"/>
                    <a:pt x="571674" y="2673953"/>
                  </a:cubicBezTo>
                  <a:cubicBezTo>
                    <a:pt x="571674" y="2396109"/>
                    <a:pt x="613584" y="2125790"/>
                    <a:pt x="696166" y="1870710"/>
                  </a:cubicBezTo>
                  <a:cubicBezTo>
                    <a:pt x="779224" y="1614011"/>
                    <a:pt x="899239" y="1387031"/>
                    <a:pt x="1052782" y="1195959"/>
                  </a:cubicBezTo>
                  <a:cubicBezTo>
                    <a:pt x="1209563" y="1000887"/>
                    <a:pt x="1397777" y="848963"/>
                    <a:pt x="1612090" y="744569"/>
                  </a:cubicBezTo>
                  <a:cubicBezTo>
                    <a:pt x="1847548" y="629698"/>
                    <a:pt x="2117105" y="571500"/>
                    <a:pt x="2413047" y="571500"/>
                  </a:cubicBezTo>
                  <a:moveTo>
                    <a:pt x="2413047" y="0"/>
                  </a:moveTo>
                  <a:cubicBezTo>
                    <a:pt x="-755635" y="0"/>
                    <a:pt x="-844694" y="5278089"/>
                    <a:pt x="2389425" y="5278089"/>
                  </a:cubicBezTo>
                  <a:cubicBezTo>
                    <a:pt x="2421810" y="5278089"/>
                    <a:pt x="2455052" y="5277517"/>
                    <a:pt x="2488104" y="5276469"/>
                  </a:cubicBezTo>
                  <a:cubicBezTo>
                    <a:pt x="2491152" y="5276469"/>
                    <a:pt x="2493629" y="5276469"/>
                    <a:pt x="2496676" y="5276469"/>
                  </a:cubicBezTo>
                  <a:cubicBezTo>
                    <a:pt x="6022832" y="5276469"/>
                    <a:pt x="5903674" y="1524"/>
                    <a:pt x="2513441" y="1524"/>
                  </a:cubicBezTo>
                  <a:cubicBezTo>
                    <a:pt x="2511536" y="1524"/>
                    <a:pt x="2509440" y="1524"/>
                    <a:pt x="2507535" y="1524"/>
                  </a:cubicBezTo>
                  <a:cubicBezTo>
                    <a:pt x="2475531" y="476"/>
                    <a:pt x="2444480" y="0"/>
                    <a:pt x="2413047" y="0"/>
                  </a:cubicBezTo>
                  <a:lnTo>
                    <a:pt x="2413047"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245C1E2-FDA8-4E4F-92F2-DE5D880E6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78615" y="772453"/>
              <a:ext cx="5079154" cy="5190747"/>
            </a:xfrm>
            <a:custGeom>
              <a:avLst/>
              <a:gdLst>
                <a:gd name="connsiteX0" fmla="*/ 2498620 w 5079154"/>
                <a:gd name="connsiteY0" fmla="*/ 24 h 5190747"/>
                <a:gd name="connsiteX1" fmla="*/ 3484267 w 5079154"/>
                <a:gd name="connsiteY1" fmla="*/ 172045 h 5190747"/>
                <a:gd name="connsiteX2" fmla="*/ 3543417 w 5079154"/>
                <a:gd name="connsiteY2" fmla="*/ 195382 h 5190747"/>
                <a:gd name="connsiteX3" fmla="*/ 3573040 w 5079154"/>
                <a:gd name="connsiteY3" fmla="*/ 207002 h 5190747"/>
                <a:gd name="connsiteX4" fmla="*/ 3602091 w 5079154"/>
                <a:gd name="connsiteY4" fmla="*/ 220051 h 5190747"/>
                <a:gd name="connsiteX5" fmla="*/ 3660099 w 5079154"/>
                <a:gd name="connsiteY5" fmla="*/ 246531 h 5190747"/>
                <a:gd name="connsiteX6" fmla="*/ 3689150 w 5079154"/>
                <a:gd name="connsiteY6" fmla="*/ 259771 h 5190747"/>
                <a:gd name="connsiteX7" fmla="*/ 3717534 w 5079154"/>
                <a:gd name="connsiteY7" fmla="*/ 274439 h 5190747"/>
                <a:gd name="connsiteX8" fmla="*/ 3774303 w 5079154"/>
                <a:gd name="connsiteY8" fmla="*/ 303871 h 5190747"/>
                <a:gd name="connsiteX9" fmla="*/ 3802688 w 5079154"/>
                <a:gd name="connsiteY9" fmla="*/ 318635 h 5190747"/>
                <a:gd name="connsiteX10" fmla="*/ 3830310 w 5079154"/>
                <a:gd name="connsiteY10" fmla="*/ 334732 h 5190747"/>
                <a:gd name="connsiteX11" fmla="*/ 3885555 w 5079154"/>
                <a:gd name="connsiteY11" fmla="*/ 367308 h 5190747"/>
                <a:gd name="connsiteX12" fmla="*/ 3913178 w 5079154"/>
                <a:gd name="connsiteY12" fmla="*/ 383691 h 5190747"/>
                <a:gd name="connsiteX13" fmla="*/ 3939943 w 5079154"/>
                <a:gd name="connsiteY13" fmla="*/ 401312 h 5190747"/>
                <a:gd name="connsiteX14" fmla="*/ 4339612 w 5079154"/>
                <a:gd name="connsiteY14" fmla="*/ 724972 h 5190747"/>
                <a:gd name="connsiteX15" fmla="*/ 4664034 w 5079154"/>
                <a:gd name="connsiteY15" fmla="*/ 1126832 h 5190747"/>
                <a:gd name="connsiteX16" fmla="*/ 4902539 w 5079154"/>
                <a:gd name="connsiteY16" fmla="*/ 1585460 h 5190747"/>
                <a:gd name="connsiteX17" fmla="*/ 5047891 w 5079154"/>
                <a:gd name="connsiteY17" fmla="*/ 2081046 h 5190747"/>
                <a:gd name="connsiteX18" fmla="*/ 5075228 w 5079154"/>
                <a:gd name="connsiteY18" fmla="*/ 2337554 h 5190747"/>
                <a:gd name="connsiteX19" fmla="*/ 5077609 w 5079154"/>
                <a:gd name="connsiteY19" fmla="*/ 2401943 h 5190747"/>
                <a:gd name="connsiteX20" fmla="*/ 5078847 w 5079154"/>
                <a:gd name="connsiteY20" fmla="*/ 2466237 h 5190747"/>
                <a:gd name="connsiteX21" fmla="*/ 5078466 w 5079154"/>
                <a:gd name="connsiteY21" fmla="*/ 2530531 h 5190747"/>
                <a:gd name="connsiteX22" fmla="*/ 5076942 w 5079154"/>
                <a:gd name="connsiteY22" fmla="*/ 2594729 h 5190747"/>
                <a:gd name="connsiteX23" fmla="*/ 4999028 w 5079154"/>
                <a:gd name="connsiteY23" fmla="*/ 3099269 h 5190747"/>
                <a:gd name="connsiteX24" fmla="*/ 4968738 w 5079154"/>
                <a:gd name="connsiteY24" fmla="*/ 3222141 h 5190747"/>
                <a:gd name="connsiteX25" fmla="*/ 4952451 w 5079154"/>
                <a:gd name="connsiteY25" fmla="*/ 3283101 h 5190747"/>
                <a:gd name="connsiteX26" fmla="*/ 4936925 w 5079154"/>
                <a:gd name="connsiteY26" fmla="*/ 3344156 h 5190747"/>
                <a:gd name="connsiteX27" fmla="*/ 4919875 w 5079154"/>
                <a:gd name="connsiteY27" fmla="*/ 3404831 h 5190747"/>
                <a:gd name="connsiteX28" fmla="*/ 4903016 w 5079154"/>
                <a:gd name="connsiteY28" fmla="*/ 3465410 h 5190747"/>
                <a:gd name="connsiteX29" fmla="*/ 4865297 w 5079154"/>
                <a:gd name="connsiteY29" fmla="*/ 3585520 h 5190747"/>
                <a:gd name="connsiteX30" fmla="*/ 4671177 w 5079154"/>
                <a:gd name="connsiteY30" fmla="*/ 4052340 h 5190747"/>
                <a:gd name="connsiteX31" fmla="*/ 4386094 w 5079154"/>
                <a:gd name="connsiteY31" fmla="*/ 4476393 h 5190747"/>
                <a:gd name="connsiteX32" fmla="*/ 4343708 w 5079154"/>
                <a:gd name="connsiteY32" fmla="*/ 4524875 h 5190747"/>
                <a:gd name="connsiteX33" fmla="*/ 4298655 w 5079154"/>
                <a:gd name="connsiteY33" fmla="*/ 4570976 h 5190747"/>
                <a:gd name="connsiteX34" fmla="*/ 4252935 w 5079154"/>
                <a:gd name="connsiteY34" fmla="*/ 4616411 h 5190747"/>
                <a:gd name="connsiteX35" fmla="*/ 4204738 w 5079154"/>
                <a:gd name="connsiteY35" fmla="*/ 4659273 h 5190747"/>
                <a:gd name="connsiteX36" fmla="*/ 4180354 w 5079154"/>
                <a:gd name="connsiteY36" fmla="*/ 4680419 h 5190747"/>
                <a:gd name="connsiteX37" fmla="*/ 4155494 w 5079154"/>
                <a:gd name="connsiteY37" fmla="*/ 4700898 h 5190747"/>
                <a:gd name="connsiteX38" fmla="*/ 4103964 w 5079154"/>
                <a:gd name="connsiteY38" fmla="*/ 4739664 h 5190747"/>
                <a:gd name="connsiteX39" fmla="*/ 4078151 w 5079154"/>
                <a:gd name="connsiteY39" fmla="*/ 4759000 h 5190747"/>
                <a:gd name="connsiteX40" fmla="*/ 4051766 w 5079154"/>
                <a:gd name="connsiteY40" fmla="*/ 4777479 h 5190747"/>
                <a:gd name="connsiteX41" fmla="*/ 3997950 w 5079154"/>
                <a:gd name="connsiteY41" fmla="*/ 4812816 h 5190747"/>
                <a:gd name="connsiteX42" fmla="*/ 3970994 w 5079154"/>
                <a:gd name="connsiteY42" fmla="*/ 4830342 h 5190747"/>
                <a:gd name="connsiteX43" fmla="*/ 3957469 w 5079154"/>
                <a:gd name="connsiteY43" fmla="*/ 4839010 h 5190747"/>
                <a:gd name="connsiteX44" fmla="*/ 3943563 w 5079154"/>
                <a:gd name="connsiteY44" fmla="*/ 4847011 h 5190747"/>
                <a:gd name="connsiteX45" fmla="*/ 3887746 w 5079154"/>
                <a:gd name="connsiteY45" fmla="*/ 4878824 h 5190747"/>
                <a:gd name="connsiteX46" fmla="*/ 3859742 w 5079154"/>
                <a:gd name="connsiteY46" fmla="*/ 4894541 h 5190747"/>
                <a:gd name="connsiteX47" fmla="*/ 3845741 w 5079154"/>
                <a:gd name="connsiteY47" fmla="*/ 4902351 h 5190747"/>
                <a:gd name="connsiteX48" fmla="*/ 3831358 w 5079154"/>
                <a:gd name="connsiteY48" fmla="*/ 4909400 h 5190747"/>
                <a:gd name="connsiteX49" fmla="*/ 3773827 w 5079154"/>
                <a:gd name="connsiteY49" fmla="*/ 4937498 h 5190747"/>
                <a:gd name="connsiteX50" fmla="*/ 3745157 w 5079154"/>
                <a:gd name="connsiteY50" fmla="*/ 4951500 h 5190747"/>
                <a:gd name="connsiteX51" fmla="*/ 3716106 w 5079154"/>
                <a:gd name="connsiteY51" fmla="*/ 4964835 h 5190747"/>
                <a:gd name="connsiteX52" fmla="*/ 3657146 w 5079154"/>
                <a:gd name="connsiteY52" fmla="*/ 4989314 h 5190747"/>
                <a:gd name="connsiteX53" fmla="*/ 3598091 w 5079154"/>
                <a:gd name="connsiteY53" fmla="*/ 5013032 h 5190747"/>
                <a:gd name="connsiteX54" fmla="*/ 3538083 w 5079154"/>
                <a:gd name="connsiteY54" fmla="*/ 5033986 h 5190747"/>
                <a:gd name="connsiteX55" fmla="*/ 3478171 w 5079154"/>
                <a:gd name="connsiteY55" fmla="*/ 5054656 h 5190747"/>
                <a:gd name="connsiteX56" fmla="*/ 3417306 w 5079154"/>
                <a:gd name="connsiteY56" fmla="*/ 5072086 h 5190747"/>
                <a:gd name="connsiteX57" fmla="*/ 3356632 w 5079154"/>
                <a:gd name="connsiteY57" fmla="*/ 5089422 h 5190747"/>
                <a:gd name="connsiteX58" fmla="*/ 3295386 w 5079154"/>
                <a:gd name="connsiteY58" fmla="*/ 5103996 h 5190747"/>
                <a:gd name="connsiteX59" fmla="*/ 3172514 w 5079154"/>
                <a:gd name="connsiteY59" fmla="*/ 5129999 h 5190747"/>
                <a:gd name="connsiteX60" fmla="*/ 3110887 w 5079154"/>
                <a:gd name="connsiteY60" fmla="*/ 5141143 h 5190747"/>
                <a:gd name="connsiteX61" fmla="*/ 3080121 w 5079154"/>
                <a:gd name="connsiteY61" fmla="*/ 5146667 h 5190747"/>
                <a:gd name="connsiteX62" fmla="*/ 3049165 w 5079154"/>
                <a:gd name="connsiteY62" fmla="*/ 5150954 h 5190747"/>
                <a:gd name="connsiteX63" fmla="*/ 2555008 w 5079154"/>
                <a:gd name="connsiteY63" fmla="*/ 5189435 h 5190747"/>
                <a:gd name="connsiteX64" fmla="*/ 2431945 w 5079154"/>
                <a:gd name="connsiteY64" fmla="*/ 5190483 h 5190747"/>
                <a:gd name="connsiteX65" fmla="*/ 2370318 w 5079154"/>
                <a:gd name="connsiteY65" fmla="*/ 5190387 h 5190747"/>
                <a:gd name="connsiteX66" fmla="*/ 2308501 w 5079154"/>
                <a:gd name="connsiteY66" fmla="*/ 5189244 h 5190747"/>
                <a:gd name="connsiteX67" fmla="*/ 2184200 w 5079154"/>
                <a:gd name="connsiteY67" fmla="*/ 5183434 h 5190747"/>
                <a:gd name="connsiteX68" fmla="*/ 2059994 w 5079154"/>
                <a:gd name="connsiteY68" fmla="*/ 5172099 h 5190747"/>
                <a:gd name="connsiteX69" fmla="*/ 1568027 w 5079154"/>
                <a:gd name="connsiteY69" fmla="*/ 5069134 h 5190747"/>
                <a:gd name="connsiteX70" fmla="*/ 1537738 w 5079154"/>
                <a:gd name="connsiteY70" fmla="*/ 5059704 h 5190747"/>
                <a:gd name="connsiteX71" fmla="*/ 1507829 w 5079154"/>
                <a:gd name="connsiteY71" fmla="*/ 5048941 h 5190747"/>
                <a:gd name="connsiteX72" fmla="*/ 1448298 w 5079154"/>
                <a:gd name="connsiteY72" fmla="*/ 5026557 h 5190747"/>
                <a:gd name="connsiteX73" fmla="*/ 1418485 w 5079154"/>
                <a:gd name="connsiteY73" fmla="*/ 5015318 h 5190747"/>
                <a:gd name="connsiteX74" fmla="*/ 1389243 w 5079154"/>
                <a:gd name="connsiteY74" fmla="*/ 5002649 h 5190747"/>
                <a:gd name="connsiteX75" fmla="*/ 1331045 w 5079154"/>
                <a:gd name="connsiteY75" fmla="*/ 4976360 h 5190747"/>
                <a:gd name="connsiteX76" fmla="*/ 1106446 w 5079154"/>
                <a:gd name="connsiteY76" fmla="*/ 4853583 h 5190747"/>
                <a:gd name="connsiteX77" fmla="*/ 710777 w 5079154"/>
                <a:gd name="connsiteY77" fmla="*/ 4526495 h 5190747"/>
                <a:gd name="connsiteX78" fmla="*/ 400834 w 5079154"/>
                <a:gd name="connsiteY78" fmla="*/ 4116824 h 5190747"/>
                <a:gd name="connsiteX79" fmla="*/ 181092 w 5079154"/>
                <a:gd name="connsiteY79" fmla="*/ 3653719 h 5190747"/>
                <a:gd name="connsiteX80" fmla="*/ 47361 w 5079154"/>
                <a:gd name="connsiteY80" fmla="*/ 3159943 h 5190747"/>
                <a:gd name="connsiteX81" fmla="*/ 36026 w 5079154"/>
                <a:gd name="connsiteY81" fmla="*/ 3096887 h 5190747"/>
                <a:gd name="connsiteX82" fmla="*/ 26882 w 5079154"/>
                <a:gd name="connsiteY82" fmla="*/ 3033546 h 5190747"/>
                <a:gd name="connsiteX83" fmla="*/ 18596 w 5079154"/>
                <a:gd name="connsiteY83" fmla="*/ 2970110 h 5190747"/>
                <a:gd name="connsiteX84" fmla="*/ 12214 w 5079154"/>
                <a:gd name="connsiteY84" fmla="*/ 2906482 h 5190747"/>
                <a:gd name="connsiteX85" fmla="*/ 3451 w 5079154"/>
                <a:gd name="connsiteY85" fmla="*/ 2778848 h 5190747"/>
                <a:gd name="connsiteX86" fmla="*/ 22 w 5079154"/>
                <a:gd name="connsiteY86" fmla="*/ 2650927 h 5190747"/>
                <a:gd name="connsiteX87" fmla="*/ 42313 w 5079154"/>
                <a:gd name="connsiteY87" fmla="*/ 2141625 h 5190747"/>
                <a:gd name="connsiteX88" fmla="*/ 165662 w 5079154"/>
                <a:gd name="connsiteY88" fmla="*/ 1644896 h 5190747"/>
                <a:gd name="connsiteX89" fmla="*/ 370259 w 5079154"/>
                <a:gd name="connsiteY89" fmla="*/ 1173504 h 5190747"/>
                <a:gd name="connsiteX90" fmla="*/ 661247 w 5079154"/>
                <a:gd name="connsiteY90" fmla="*/ 746022 h 5190747"/>
                <a:gd name="connsiteX91" fmla="*/ 704015 w 5079154"/>
                <a:gd name="connsiteY91" fmla="*/ 696968 h 5190747"/>
                <a:gd name="connsiteX92" fmla="*/ 747353 w 5079154"/>
                <a:gd name="connsiteY92" fmla="*/ 648486 h 5190747"/>
                <a:gd name="connsiteX93" fmla="*/ 792121 w 5079154"/>
                <a:gd name="connsiteY93" fmla="*/ 601147 h 5190747"/>
                <a:gd name="connsiteX94" fmla="*/ 814505 w 5079154"/>
                <a:gd name="connsiteY94" fmla="*/ 577429 h 5190747"/>
                <a:gd name="connsiteX95" fmla="*/ 838031 w 5079154"/>
                <a:gd name="connsiteY95" fmla="*/ 554855 h 5190747"/>
                <a:gd name="connsiteX96" fmla="*/ 885942 w 5079154"/>
                <a:gd name="connsiteY96" fmla="*/ 510469 h 5190747"/>
                <a:gd name="connsiteX97" fmla="*/ 910326 w 5079154"/>
                <a:gd name="connsiteY97" fmla="*/ 488752 h 5190747"/>
                <a:gd name="connsiteX98" fmla="*/ 935948 w 5079154"/>
                <a:gd name="connsiteY98" fmla="*/ 468368 h 5190747"/>
                <a:gd name="connsiteX99" fmla="*/ 1040533 w 5079154"/>
                <a:gd name="connsiteY99" fmla="*/ 390073 h 5190747"/>
                <a:gd name="connsiteX100" fmla="*/ 1501638 w 5079154"/>
                <a:gd name="connsiteY100" fmla="*/ 152614 h 5190747"/>
                <a:gd name="connsiteX101" fmla="*/ 1997700 w 5079154"/>
                <a:gd name="connsiteY101" fmla="*/ 32599 h 5190747"/>
                <a:gd name="connsiteX102" fmla="*/ 2498620 w 5079154"/>
                <a:gd name="connsiteY102" fmla="*/ 24 h 5190747"/>
                <a:gd name="connsiteX103" fmla="*/ 2496620 w 5079154"/>
                <a:gd name="connsiteY103" fmla="*/ 193572 h 5190747"/>
                <a:gd name="connsiteX104" fmla="*/ 2037229 w 5079154"/>
                <a:gd name="connsiteY104" fmla="*/ 241483 h 5190747"/>
                <a:gd name="connsiteX105" fmla="*/ 1613081 w 5079154"/>
                <a:gd name="connsiteY105" fmla="*/ 404646 h 5190747"/>
                <a:gd name="connsiteX106" fmla="*/ 1245892 w 5079154"/>
                <a:gd name="connsiteY106" fmla="*/ 657725 h 5190747"/>
                <a:gd name="connsiteX107" fmla="*/ 1163310 w 5079154"/>
                <a:gd name="connsiteY107" fmla="*/ 731639 h 5190747"/>
                <a:gd name="connsiteX108" fmla="*/ 1142831 w 5079154"/>
                <a:gd name="connsiteY108" fmla="*/ 750118 h 5190747"/>
                <a:gd name="connsiteX109" fmla="*/ 1123019 w 5079154"/>
                <a:gd name="connsiteY109" fmla="*/ 769453 h 5190747"/>
                <a:gd name="connsiteX110" fmla="*/ 1083014 w 5079154"/>
                <a:gd name="connsiteY110" fmla="*/ 807744 h 5190747"/>
                <a:gd name="connsiteX111" fmla="*/ 1062917 w 5079154"/>
                <a:gd name="connsiteY111" fmla="*/ 826794 h 5190747"/>
                <a:gd name="connsiteX112" fmla="*/ 1043676 w 5079154"/>
                <a:gd name="connsiteY112" fmla="*/ 846701 h 5190747"/>
                <a:gd name="connsiteX113" fmla="*/ 1005100 w 5079154"/>
                <a:gd name="connsiteY113" fmla="*/ 886516 h 5190747"/>
                <a:gd name="connsiteX114" fmla="*/ 968143 w 5079154"/>
                <a:gd name="connsiteY114" fmla="*/ 927949 h 5190747"/>
                <a:gd name="connsiteX115" fmla="*/ 932138 w 5079154"/>
                <a:gd name="connsiteY115" fmla="*/ 970336 h 5190747"/>
                <a:gd name="connsiteX116" fmla="*/ 514467 w 5079154"/>
                <a:gd name="connsiteY116" fmla="*/ 1759006 h 5190747"/>
                <a:gd name="connsiteX117" fmla="*/ 413693 w 5079154"/>
                <a:gd name="connsiteY117" fmla="*/ 2199918 h 5190747"/>
                <a:gd name="connsiteX118" fmla="*/ 380546 w 5079154"/>
                <a:gd name="connsiteY118" fmla="*/ 2651689 h 5190747"/>
                <a:gd name="connsiteX119" fmla="*/ 380260 w 5079154"/>
                <a:gd name="connsiteY119" fmla="*/ 2708363 h 5190747"/>
                <a:gd name="connsiteX120" fmla="*/ 381403 w 5079154"/>
                <a:gd name="connsiteY120" fmla="*/ 2765036 h 5190747"/>
                <a:gd name="connsiteX121" fmla="*/ 383117 w 5079154"/>
                <a:gd name="connsiteY121" fmla="*/ 2821710 h 5190747"/>
                <a:gd name="connsiteX122" fmla="*/ 384546 w 5079154"/>
                <a:gd name="connsiteY122" fmla="*/ 2849999 h 5190747"/>
                <a:gd name="connsiteX123" fmla="*/ 386261 w 5079154"/>
                <a:gd name="connsiteY123" fmla="*/ 2878289 h 5190747"/>
                <a:gd name="connsiteX124" fmla="*/ 389499 w 5079154"/>
                <a:gd name="connsiteY124" fmla="*/ 2934867 h 5190747"/>
                <a:gd name="connsiteX125" fmla="*/ 394547 w 5079154"/>
                <a:gd name="connsiteY125" fmla="*/ 2991255 h 5190747"/>
                <a:gd name="connsiteX126" fmla="*/ 399691 w 5079154"/>
                <a:gd name="connsiteY126" fmla="*/ 3047738 h 5190747"/>
                <a:gd name="connsiteX127" fmla="*/ 406644 w 5079154"/>
                <a:gd name="connsiteY127" fmla="*/ 3103936 h 5190747"/>
                <a:gd name="connsiteX128" fmla="*/ 500370 w 5079154"/>
                <a:gd name="connsiteY128" fmla="*/ 3546753 h 5190747"/>
                <a:gd name="connsiteX129" fmla="*/ 670677 w 5079154"/>
                <a:gd name="connsiteY129" fmla="*/ 3964710 h 5190747"/>
                <a:gd name="connsiteX130" fmla="*/ 920042 w 5079154"/>
                <a:gd name="connsiteY130" fmla="*/ 4339233 h 5190747"/>
                <a:gd name="connsiteX131" fmla="*/ 1248464 w 5079154"/>
                <a:gd name="connsiteY131" fmla="*/ 4646700 h 5190747"/>
                <a:gd name="connsiteX132" fmla="*/ 1294374 w 5079154"/>
                <a:gd name="connsiteY132" fmla="*/ 4679657 h 5190747"/>
                <a:gd name="connsiteX133" fmla="*/ 1317329 w 5079154"/>
                <a:gd name="connsiteY133" fmla="*/ 4696230 h 5190747"/>
                <a:gd name="connsiteX134" fmla="*/ 1341237 w 5079154"/>
                <a:gd name="connsiteY134" fmla="*/ 4711375 h 5190747"/>
                <a:gd name="connsiteX135" fmla="*/ 1388957 w 5079154"/>
                <a:gd name="connsiteY135" fmla="*/ 4742046 h 5190747"/>
                <a:gd name="connsiteX136" fmla="*/ 1412960 w 5079154"/>
                <a:gd name="connsiteY136" fmla="*/ 4757190 h 5190747"/>
                <a:gd name="connsiteX137" fmla="*/ 1437725 w 5079154"/>
                <a:gd name="connsiteY137" fmla="*/ 4771097 h 5190747"/>
                <a:gd name="connsiteX138" fmla="*/ 1487351 w 5079154"/>
                <a:gd name="connsiteY138" fmla="*/ 4798910 h 5190747"/>
                <a:gd name="connsiteX139" fmla="*/ 1512402 w 5079154"/>
                <a:gd name="connsiteY139" fmla="*/ 4812626 h 5190747"/>
                <a:gd name="connsiteX140" fmla="*/ 1538024 w 5079154"/>
                <a:gd name="connsiteY140" fmla="*/ 4825199 h 5190747"/>
                <a:gd name="connsiteX141" fmla="*/ 1589364 w 5079154"/>
                <a:gd name="connsiteY141" fmla="*/ 4850345 h 5190747"/>
                <a:gd name="connsiteX142" fmla="*/ 1615176 w 5079154"/>
                <a:gd name="connsiteY142" fmla="*/ 4862632 h 5190747"/>
                <a:gd name="connsiteX143" fmla="*/ 1641560 w 5079154"/>
                <a:gd name="connsiteY143" fmla="*/ 4873681 h 5190747"/>
                <a:gd name="connsiteX144" fmla="*/ 2083616 w 5079154"/>
                <a:gd name="connsiteY144" fmla="*/ 5005602 h 5190747"/>
                <a:gd name="connsiteX145" fmla="*/ 2199059 w 5079154"/>
                <a:gd name="connsiteY145" fmla="*/ 5021985 h 5190747"/>
                <a:gd name="connsiteX146" fmla="*/ 2315645 w 5079154"/>
                <a:gd name="connsiteY146" fmla="*/ 5031224 h 5190747"/>
                <a:gd name="connsiteX147" fmla="*/ 2374414 w 5079154"/>
                <a:gd name="connsiteY147" fmla="*/ 5033415 h 5190747"/>
                <a:gd name="connsiteX148" fmla="*/ 2433374 w 5079154"/>
                <a:gd name="connsiteY148" fmla="*/ 5034273 h 5190747"/>
                <a:gd name="connsiteX149" fmla="*/ 2551579 w 5079154"/>
                <a:gd name="connsiteY149" fmla="*/ 5033130 h 5190747"/>
                <a:gd name="connsiteX150" fmla="*/ 2669499 w 5079154"/>
                <a:gd name="connsiteY150" fmla="*/ 5027700 h 5190747"/>
                <a:gd name="connsiteX151" fmla="*/ 2727982 w 5079154"/>
                <a:gd name="connsiteY151" fmla="*/ 5022747 h 5190747"/>
                <a:gd name="connsiteX152" fmla="*/ 2757224 w 5079154"/>
                <a:gd name="connsiteY152" fmla="*/ 5020270 h 5190747"/>
                <a:gd name="connsiteX153" fmla="*/ 2771797 w 5079154"/>
                <a:gd name="connsiteY153" fmla="*/ 5018937 h 5190747"/>
                <a:gd name="connsiteX154" fmla="*/ 2786275 w 5079154"/>
                <a:gd name="connsiteY154" fmla="*/ 5016842 h 5190747"/>
                <a:gd name="connsiteX155" fmla="*/ 2902099 w 5079154"/>
                <a:gd name="connsiteY155" fmla="*/ 4999792 h 5190747"/>
                <a:gd name="connsiteX156" fmla="*/ 3016494 w 5079154"/>
                <a:gd name="connsiteY156" fmla="*/ 4976170 h 5190747"/>
                <a:gd name="connsiteX157" fmla="*/ 3452263 w 5079154"/>
                <a:gd name="connsiteY157" fmla="*/ 4822627 h 5190747"/>
                <a:gd name="connsiteX158" fmla="*/ 3503889 w 5079154"/>
                <a:gd name="connsiteY158" fmla="*/ 4797767 h 5190747"/>
                <a:gd name="connsiteX159" fmla="*/ 3554085 w 5079154"/>
                <a:gd name="connsiteY159" fmla="*/ 4770430 h 5190747"/>
                <a:gd name="connsiteX160" fmla="*/ 3603996 w 5079154"/>
                <a:gd name="connsiteY160" fmla="*/ 4742903 h 5190747"/>
                <a:gd name="connsiteX161" fmla="*/ 3628475 w 5079154"/>
                <a:gd name="connsiteY161" fmla="*/ 4728425 h 5190747"/>
                <a:gd name="connsiteX162" fmla="*/ 3652669 w 5079154"/>
                <a:gd name="connsiteY162" fmla="*/ 4713375 h 5190747"/>
                <a:gd name="connsiteX163" fmla="*/ 3700866 w 5079154"/>
                <a:gd name="connsiteY163" fmla="*/ 4683467 h 5190747"/>
                <a:gd name="connsiteX164" fmla="*/ 3712867 w 5079154"/>
                <a:gd name="connsiteY164" fmla="*/ 4675942 h 5190747"/>
                <a:gd name="connsiteX165" fmla="*/ 3724488 w 5079154"/>
                <a:gd name="connsiteY165" fmla="*/ 4667750 h 5190747"/>
                <a:gd name="connsiteX166" fmla="*/ 3747633 w 5079154"/>
                <a:gd name="connsiteY166" fmla="*/ 4651463 h 5190747"/>
                <a:gd name="connsiteX167" fmla="*/ 3794115 w 5079154"/>
                <a:gd name="connsiteY167" fmla="*/ 4619268 h 5190747"/>
                <a:gd name="connsiteX168" fmla="*/ 3805736 w 5079154"/>
                <a:gd name="connsiteY168" fmla="*/ 4611267 h 5190747"/>
                <a:gd name="connsiteX169" fmla="*/ 3816880 w 5079154"/>
                <a:gd name="connsiteY169" fmla="*/ 4602599 h 5190747"/>
                <a:gd name="connsiteX170" fmla="*/ 3839168 w 5079154"/>
                <a:gd name="connsiteY170" fmla="*/ 4585264 h 5190747"/>
                <a:gd name="connsiteX171" fmla="*/ 3883841 w 5079154"/>
                <a:gd name="connsiteY171" fmla="*/ 4550879 h 5190747"/>
                <a:gd name="connsiteX172" fmla="*/ 3905558 w 5079154"/>
                <a:gd name="connsiteY172" fmla="*/ 4532972 h 5190747"/>
                <a:gd name="connsiteX173" fmla="*/ 3926989 w 5079154"/>
                <a:gd name="connsiteY173" fmla="*/ 4514684 h 5190747"/>
                <a:gd name="connsiteX174" fmla="*/ 3969851 w 5079154"/>
                <a:gd name="connsiteY174" fmla="*/ 4478393 h 5190747"/>
                <a:gd name="connsiteX175" fmla="*/ 4011381 w 5079154"/>
                <a:gd name="connsiteY175" fmla="*/ 4440579 h 5190747"/>
                <a:gd name="connsiteX176" fmla="*/ 4053291 w 5079154"/>
                <a:gd name="connsiteY176" fmla="*/ 4403146 h 5190747"/>
                <a:gd name="connsiteX177" fmla="*/ 4093581 w 5079154"/>
                <a:gd name="connsiteY177" fmla="*/ 4363998 h 5190747"/>
                <a:gd name="connsiteX178" fmla="*/ 4134063 w 5079154"/>
                <a:gd name="connsiteY178" fmla="*/ 4324946 h 5190747"/>
                <a:gd name="connsiteX179" fmla="*/ 4172639 w 5079154"/>
                <a:gd name="connsiteY179" fmla="*/ 4283988 h 5190747"/>
                <a:gd name="connsiteX180" fmla="*/ 4450483 w 5079154"/>
                <a:gd name="connsiteY180" fmla="*/ 3926610 h 5190747"/>
                <a:gd name="connsiteX181" fmla="*/ 4647746 w 5079154"/>
                <a:gd name="connsiteY181" fmla="*/ 3513035 h 5190747"/>
                <a:gd name="connsiteX182" fmla="*/ 4664796 w 5079154"/>
                <a:gd name="connsiteY182" fmla="*/ 3457980 h 5190747"/>
                <a:gd name="connsiteX183" fmla="*/ 4681083 w 5079154"/>
                <a:gd name="connsiteY183" fmla="*/ 3402640 h 5190747"/>
                <a:gd name="connsiteX184" fmla="*/ 4707753 w 5079154"/>
                <a:gd name="connsiteY184" fmla="*/ 3290340 h 5190747"/>
                <a:gd name="connsiteX185" fmla="*/ 4726041 w 5079154"/>
                <a:gd name="connsiteY185" fmla="*/ 3176326 h 5190747"/>
                <a:gd name="connsiteX186" fmla="*/ 4735090 w 5079154"/>
                <a:gd name="connsiteY186" fmla="*/ 3061169 h 5190747"/>
                <a:gd name="connsiteX187" fmla="*/ 4713659 w 5079154"/>
                <a:gd name="connsiteY187" fmla="*/ 2603302 h 5190747"/>
                <a:gd name="connsiteX188" fmla="*/ 4707658 w 5079154"/>
                <a:gd name="connsiteY188" fmla="*/ 2546914 h 5190747"/>
                <a:gd name="connsiteX189" fmla="*/ 4700991 w 5079154"/>
                <a:gd name="connsiteY189" fmla="*/ 2490716 h 5190747"/>
                <a:gd name="connsiteX190" fmla="*/ 4692894 w 5079154"/>
                <a:gd name="connsiteY190" fmla="*/ 2434805 h 5190747"/>
                <a:gd name="connsiteX191" fmla="*/ 4684036 w 5079154"/>
                <a:gd name="connsiteY191" fmla="*/ 2379083 h 5190747"/>
                <a:gd name="connsiteX192" fmla="*/ 4673940 w 5079154"/>
                <a:gd name="connsiteY192" fmla="*/ 2323648 h 5190747"/>
                <a:gd name="connsiteX193" fmla="*/ 4669177 w 5079154"/>
                <a:gd name="connsiteY193" fmla="*/ 2295930 h 5190747"/>
                <a:gd name="connsiteX194" fmla="*/ 4663367 w 5079154"/>
                <a:gd name="connsiteY194" fmla="*/ 2268403 h 5190747"/>
                <a:gd name="connsiteX195" fmla="*/ 4652127 w 5079154"/>
                <a:gd name="connsiteY195" fmla="*/ 2213348 h 5190747"/>
                <a:gd name="connsiteX196" fmla="*/ 4646793 w 5079154"/>
                <a:gd name="connsiteY196" fmla="*/ 2185821 h 5190747"/>
                <a:gd name="connsiteX197" fmla="*/ 4640602 w 5079154"/>
                <a:gd name="connsiteY197" fmla="*/ 2158484 h 5190747"/>
                <a:gd name="connsiteX198" fmla="*/ 4526969 w 5079154"/>
                <a:gd name="connsiteY198" fmla="*/ 1725668 h 5190747"/>
                <a:gd name="connsiteX199" fmla="*/ 4348947 w 5079154"/>
                <a:gd name="connsiteY199" fmla="*/ 1315426 h 5190747"/>
                <a:gd name="connsiteX200" fmla="*/ 4322277 w 5079154"/>
                <a:gd name="connsiteY200" fmla="*/ 1266087 h 5190747"/>
                <a:gd name="connsiteX201" fmla="*/ 4293416 w 5079154"/>
                <a:gd name="connsiteY201" fmla="*/ 1218176 h 5190747"/>
                <a:gd name="connsiteX202" fmla="*/ 4264555 w 5079154"/>
                <a:gd name="connsiteY202" fmla="*/ 1170075 h 5190747"/>
                <a:gd name="connsiteX203" fmla="*/ 4233599 w 5079154"/>
                <a:gd name="connsiteY203" fmla="*/ 1123403 h 5190747"/>
                <a:gd name="connsiteX204" fmla="*/ 4202262 w 5079154"/>
                <a:gd name="connsiteY204" fmla="*/ 1076825 h 5190747"/>
                <a:gd name="connsiteX205" fmla="*/ 4169115 w 5079154"/>
                <a:gd name="connsiteY205" fmla="*/ 1031582 h 5190747"/>
                <a:gd name="connsiteX206" fmla="*/ 4152541 w 5079154"/>
                <a:gd name="connsiteY206" fmla="*/ 1008912 h 5190747"/>
                <a:gd name="connsiteX207" fmla="*/ 4144254 w 5079154"/>
                <a:gd name="connsiteY207" fmla="*/ 997577 h 5190747"/>
                <a:gd name="connsiteX208" fmla="*/ 4135396 w 5079154"/>
                <a:gd name="connsiteY208" fmla="*/ 986719 h 5190747"/>
                <a:gd name="connsiteX209" fmla="*/ 4099963 w 5079154"/>
                <a:gd name="connsiteY209" fmla="*/ 943190 h 5190747"/>
                <a:gd name="connsiteX210" fmla="*/ 3779256 w 5079154"/>
                <a:gd name="connsiteY210" fmla="*/ 627721 h 5190747"/>
                <a:gd name="connsiteX211" fmla="*/ 3593519 w 5079154"/>
                <a:gd name="connsiteY211" fmla="*/ 497705 h 5190747"/>
                <a:gd name="connsiteX212" fmla="*/ 3392827 w 5079154"/>
                <a:gd name="connsiteY212" fmla="*/ 389882 h 5190747"/>
                <a:gd name="connsiteX213" fmla="*/ 2957534 w 5079154"/>
                <a:gd name="connsiteY213" fmla="*/ 245102 h 5190747"/>
                <a:gd name="connsiteX214" fmla="*/ 2901051 w 5079154"/>
                <a:gd name="connsiteY214" fmla="*/ 232910 h 5190747"/>
                <a:gd name="connsiteX215" fmla="*/ 2843901 w 5079154"/>
                <a:gd name="connsiteY215" fmla="*/ 223861 h 5190747"/>
                <a:gd name="connsiteX216" fmla="*/ 2729030 w 5079154"/>
                <a:gd name="connsiteY216" fmla="*/ 208240 h 5190747"/>
                <a:gd name="connsiteX217" fmla="*/ 2671213 w 5079154"/>
                <a:gd name="connsiteY217" fmla="*/ 202716 h 5190747"/>
                <a:gd name="connsiteX218" fmla="*/ 2613206 w 5079154"/>
                <a:gd name="connsiteY218" fmla="*/ 198430 h 5190747"/>
                <a:gd name="connsiteX219" fmla="*/ 2496620 w 5079154"/>
                <a:gd name="connsiteY219" fmla="*/ 193572 h 519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5079154" h="5190747">
                  <a:moveTo>
                    <a:pt x="2498620" y="24"/>
                  </a:moveTo>
                  <a:cubicBezTo>
                    <a:pt x="2829900" y="881"/>
                    <a:pt x="3167084" y="51649"/>
                    <a:pt x="3484267" y="172045"/>
                  </a:cubicBezTo>
                  <a:lnTo>
                    <a:pt x="3543417" y="195382"/>
                  </a:lnTo>
                  <a:lnTo>
                    <a:pt x="3573040" y="207002"/>
                  </a:lnTo>
                  <a:cubicBezTo>
                    <a:pt x="3582756" y="211193"/>
                    <a:pt x="3592376" y="215670"/>
                    <a:pt x="3602091" y="220051"/>
                  </a:cubicBezTo>
                  <a:lnTo>
                    <a:pt x="3660099" y="246531"/>
                  </a:lnTo>
                  <a:lnTo>
                    <a:pt x="3689150" y="259771"/>
                  </a:lnTo>
                  <a:cubicBezTo>
                    <a:pt x="3698770" y="264343"/>
                    <a:pt x="3708009" y="269486"/>
                    <a:pt x="3717534" y="274439"/>
                  </a:cubicBezTo>
                  <a:lnTo>
                    <a:pt x="3774303" y="303871"/>
                  </a:lnTo>
                  <a:lnTo>
                    <a:pt x="3802688" y="318635"/>
                  </a:lnTo>
                  <a:cubicBezTo>
                    <a:pt x="3812022" y="323779"/>
                    <a:pt x="3821071" y="329398"/>
                    <a:pt x="3830310" y="334732"/>
                  </a:cubicBezTo>
                  <a:lnTo>
                    <a:pt x="3885555" y="367308"/>
                  </a:lnTo>
                  <a:lnTo>
                    <a:pt x="3913178" y="383691"/>
                  </a:lnTo>
                  <a:lnTo>
                    <a:pt x="3939943" y="401312"/>
                  </a:lnTo>
                  <a:cubicBezTo>
                    <a:pt x="4083580" y="494371"/>
                    <a:pt x="4218168" y="602957"/>
                    <a:pt x="4339612" y="724972"/>
                  </a:cubicBezTo>
                  <a:cubicBezTo>
                    <a:pt x="4460675" y="847368"/>
                    <a:pt x="4570117" y="982051"/>
                    <a:pt x="4664034" y="1126832"/>
                  </a:cubicBezTo>
                  <a:cubicBezTo>
                    <a:pt x="4758331" y="1271421"/>
                    <a:pt x="4837674" y="1425631"/>
                    <a:pt x="4902539" y="1585460"/>
                  </a:cubicBezTo>
                  <a:cubicBezTo>
                    <a:pt x="4966357" y="1745576"/>
                    <a:pt x="5019316" y="1910930"/>
                    <a:pt x="5047891" y="2081046"/>
                  </a:cubicBezTo>
                  <a:cubicBezTo>
                    <a:pt x="5062369" y="2166009"/>
                    <a:pt x="5070847" y="2251829"/>
                    <a:pt x="5075228" y="2337554"/>
                  </a:cubicBezTo>
                  <a:cubicBezTo>
                    <a:pt x="5076942" y="2358986"/>
                    <a:pt x="5077228" y="2380417"/>
                    <a:pt x="5077609" y="2401943"/>
                  </a:cubicBezTo>
                  <a:lnTo>
                    <a:pt x="5078847" y="2466237"/>
                  </a:lnTo>
                  <a:cubicBezTo>
                    <a:pt x="5079609" y="2487668"/>
                    <a:pt x="5078752" y="2509099"/>
                    <a:pt x="5078466" y="2530531"/>
                  </a:cubicBezTo>
                  <a:lnTo>
                    <a:pt x="5076942" y="2594729"/>
                  </a:lnTo>
                  <a:cubicBezTo>
                    <a:pt x="5071037" y="2765894"/>
                    <a:pt x="5038557" y="2934962"/>
                    <a:pt x="4999028" y="3099269"/>
                  </a:cubicBezTo>
                  <a:cubicBezTo>
                    <a:pt x="4988550" y="3140321"/>
                    <a:pt x="4978359" y="3181279"/>
                    <a:pt x="4968738" y="3222141"/>
                  </a:cubicBezTo>
                  <a:lnTo>
                    <a:pt x="4952451" y="3283101"/>
                  </a:lnTo>
                  <a:lnTo>
                    <a:pt x="4936925" y="3344156"/>
                  </a:lnTo>
                  <a:lnTo>
                    <a:pt x="4919875" y="3404831"/>
                  </a:lnTo>
                  <a:cubicBezTo>
                    <a:pt x="4914256" y="3425024"/>
                    <a:pt x="4909207" y="3445407"/>
                    <a:pt x="4903016" y="3465410"/>
                  </a:cubicBezTo>
                  <a:cubicBezTo>
                    <a:pt x="4890252" y="3505415"/>
                    <a:pt x="4878537" y="3545705"/>
                    <a:pt x="4865297" y="3585520"/>
                  </a:cubicBezTo>
                  <a:cubicBezTo>
                    <a:pt x="4811957" y="3744682"/>
                    <a:pt x="4749378" y="3901655"/>
                    <a:pt x="4671177" y="4052340"/>
                  </a:cubicBezTo>
                  <a:cubicBezTo>
                    <a:pt x="4593073" y="4202835"/>
                    <a:pt x="4498870" y="4346948"/>
                    <a:pt x="4386094" y="4476393"/>
                  </a:cubicBezTo>
                  <a:cubicBezTo>
                    <a:pt x="4371997" y="4492490"/>
                    <a:pt x="4358091" y="4508969"/>
                    <a:pt x="4343708" y="4524875"/>
                  </a:cubicBezTo>
                  <a:lnTo>
                    <a:pt x="4298655" y="4570976"/>
                  </a:lnTo>
                  <a:cubicBezTo>
                    <a:pt x="4283605" y="4586312"/>
                    <a:pt x="4268651" y="4601742"/>
                    <a:pt x="4252935" y="4616411"/>
                  </a:cubicBezTo>
                  <a:cubicBezTo>
                    <a:pt x="4237028" y="4630793"/>
                    <a:pt x="4221026" y="4645176"/>
                    <a:pt x="4204738" y="4659273"/>
                  </a:cubicBezTo>
                  <a:lnTo>
                    <a:pt x="4180354" y="4680419"/>
                  </a:lnTo>
                  <a:cubicBezTo>
                    <a:pt x="4172163" y="4687372"/>
                    <a:pt x="4164257" y="4694706"/>
                    <a:pt x="4155494" y="4700898"/>
                  </a:cubicBezTo>
                  <a:lnTo>
                    <a:pt x="4103964" y="4739664"/>
                  </a:lnTo>
                  <a:lnTo>
                    <a:pt x="4078151" y="4759000"/>
                  </a:lnTo>
                  <a:cubicBezTo>
                    <a:pt x="4069578" y="4765477"/>
                    <a:pt x="4060910" y="4771764"/>
                    <a:pt x="4051766" y="4777479"/>
                  </a:cubicBezTo>
                  <a:lnTo>
                    <a:pt x="3997950" y="4812816"/>
                  </a:lnTo>
                  <a:lnTo>
                    <a:pt x="3970994" y="4830342"/>
                  </a:lnTo>
                  <a:lnTo>
                    <a:pt x="3957469" y="4839010"/>
                  </a:lnTo>
                  <a:lnTo>
                    <a:pt x="3943563" y="4847011"/>
                  </a:lnTo>
                  <a:lnTo>
                    <a:pt x="3887746" y="4878824"/>
                  </a:lnTo>
                  <a:lnTo>
                    <a:pt x="3859742" y="4894541"/>
                  </a:lnTo>
                  <a:lnTo>
                    <a:pt x="3845741" y="4902351"/>
                  </a:lnTo>
                  <a:lnTo>
                    <a:pt x="3831358" y="4909400"/>
                  </a:lnTo>
                  <a:lnTo>
                    <a:pt x="3773827" y="4937498"/>
                  </a:lnTo>
                  <a:lnTo>
                    <a:pt x="3745157" y="4951500"/>
                  </a:lnTo>
                  <a:cubicBezTo>
                    <a:pt x="3735632" y="4956263"/>
                    <a:pt x="3726012" y="4960835"/>
                    <a:pt x="3716106" y="4964835"/>
                  </a:cubicBezTo>
                  <a:lnTo>
                    <a:pt x="3657146" y="4989314"/>
                  </a:lnTo>
                  <a:cubicBezTo>
                    <a:pt x="3637429" y="4997220"/>
                    <a:pt x="3618093" y="5005983"/>
                    <a:pt x="3598091" y="5013032"/>
                  </a:cubicBezTo>
                  <a:lnTo>
                    <a:pt x="3538083" y="5033986"/>
                  </a:lnTo>
                  <a:cubicBezTo>
                    <a:pt x="3518081" y="5040845"/>
                    <a:pt x="3498174" y="5047989"/>
                    <a:pt x="3478171" y="5054656"/>
                  </a:cubicBezTo>
                  <a:lnTo>
                    <a:pt x="3417306" y="5072086"/>
                  </a:lnTo>
                  <a:lnTo>
                    <a:pt x="3356632" y="5089422"/>
                  </a:lnTo>
                  <a:cubicBezTo>
                    <a:pt x="3336344" y="5094756"/>
                    <a:pt x="3315770" y="5099138"/>
                    <a:pt x="3295386" y="5103996"/>
                  </a:cubicBezTo>
                  <a:cubicBezTo>
                    <a:pt x="3254524" y="5113330"/>
                    <a:pt x="3213948" y="5123712"/>
                    <a:pt x="3172514" y="5129999"/>
                  </a:cubicBezTo>
                  <a:lnTo>
                    <a:pt x="3110887" y="5141143"/>
                  </a:lnTo>
                  <a:lnTo>
                    <a:pt x="3080121" y="5146667"/>
                  </a:lnTo>
                  <a:cubicBezTo>
                    <a:pt x="3069834" y="5148286"/>
                    <a:pt x="3059547" y="5149525"/>
                    <a:pt x="3049165" y="5150954"/>
                  </a:cubicBezTo>
                  <a:cubicBezTo>
                    <a:pt x="2884859" y="5176481"/>
                    <a:pt x="2718838" y="5186958"/>
                    <a:pt x="2555008" y="5189435"/>
                  </a:cubicBezTo>
                  <a:cubicBezTo>
                    <a:pt x="2514050" y="5190197"/>
                    <a:pt x="2473093" y="5191244"/>
                    <a:pt x="2431945" y="5190483"/>
                  </a:cubicBezTo>
                  <a:lnTo>
                    <a:pt x="2370318" y="5190387"/>
                  </a:lnTo>
                  <a:cubicBezTo>
                    <a:pt x="2349744" y="5190292"/>
                    <a:pt x="2329266" y="5190577"/>
                    <a:pt x="2308501" y="5189244"/>
                  </a:cubicBezTo>
                  <a:lnTo>
                    <a:pt x="2184200" y="5183434"/>
                  </a:lnTo>
                  <a:lnTo>
                    <a:pt x="2059994" y="5172099"/>
                  </a:lnTo>
                  <a:cubicBezTo>
                    <a:pt x="1894544" y="5153335"/>
                    <a:pt x="1729095" y="5121236"/>
                    <a:pt x="1568027" y="5069134"/>
                  </a:cubicBezTo>
                  <a:lnTo>
                    <a:pt x="1537738" y="5059704"/>
                  </a:lnTo>
                  <a:cubicBezTo>
                    <a:pt x="1527546" y="5056751"/>
                    <a:pt x="1517831" y="5052465"/>
                    <a:pt x="1507829" y="5048941"/>
                  </a:cubicBezTo>
                  <a:lnTo>
                    <a:pt x="1448298" y="5026557"/>
                  </a:lnTo>
                  <a:lnTo>
                    <a:pt x="1418485" y="5015318"/>
                  </a:lnTo>
                  <a:cubicBezTo>
                    <a:pt x="1408484" y="5011698"/>
                    <a:pt x="1398959" y="5006840"/>
                    <a:pt x="1389243" y="5002649"/>
                  </a:cubicBezTo>
                  <a:lnTo>
                    <a:pt x="1331045" y="4976360"/>
                  </a:lnTo>
                  <a:cubicBezTo>
                    <a:pt x="1253702" y="4940737"/>
                    <a:pt x="1178645" y="4899494"/>
                    <a:pt x="1106446" y="4853583"/>
                  </a:cubicBezTo>
                  <a:cubicBezTo>
                    <a:pt x="962047" y="4761667"/>
                    <a:pt x="829268" y="4650796"/>
                    <a:pt x="710777" y="4526495"/>
                  </a:cubicBezTo>
                  <a:cubicBezTo>
                    <a:pt x="592667" y="4401813"/>
                    <a:pt x="488940" y="4263795"/>
                    <a:pt x="400834" y="4116824"/>
                  </a:cubicBezTo>
                  <a:cubicBezTo>
                    <a:pt x="312728" y="3969758"/>
                    <a:pt x="239671" y="3814215"/>
                    <a:pt x="181092" y="3653719"/>
                  </a:cubicBezTo>
                  <a:cubicBezTo>
                    <a:pt x="122418" y="3493223"/>
                    <a:pt x="78127" y="3327773"/>
                    <a:pt x="47361" y="3159943"/>
                  </a:cubicBezTo>
                  <a:cubicBezTo>
                    <a:pt x="43646" y="3138988"/>
                    <a:pt x="39265" y="3118033"/>
                    <a:pt x="36026" y="3096887"/>
                  </a:cubicBezTo>
                  <a:lnTo>
                    <a:pt x="26882" y="3033546"/>
                  </a:lnTo>
                  <a:cubicBezTo>
                    <a:pt x="24120" y="3012400"/>
                    <a:pt x="20596" y="2991350"/>
                    <a:pt x="18596" y="2970110"/>
                  </a:cubicBezTo>
                  <a:lnTo>
                    <a:pt x="12214" y="2906482"/>
                  </a:lnTo>
                  <a:cubicBezTo>
                    <a:pt x="7261" y="2864096"/>
                    <a:pt x="5737" y="2821424"/>
                    <a:pt x="3451" y="2778848"/>
                  </a:cubicBezTo>
                  <a:cubicBezTo>
                    <a:pt x="689" y="2736271"/>
                    <a:pt x="308" y="2693599"/>
                    <a:pt x="22" y="2650927"/>
                  </a:cubicBezTo>
                  <a:cubicBezTo>
                    <a:pt x="-645" y="2480334"/>
                    <a:pt x="13928" y="2309837"/>
                    <a:pt x="42313" y="2141625"/>
                  </a:cubicBezTo>
                  <a:cubicBezTo>
                    <a:pt x="70507" y="1973414"/>
                    <a:pt x="111369" y="1807202"/>
                    <a:pt x="165662" y="1644896"/>
                  </a:cubicBezTo>
                  <a:cubicBezTo>
                    <a:pt x="219954" y="1482685"/>
                    <a:pt x="287963" y="1324666"/>
                    <a:pt x="370259" y="1173504"/>
                  </a:cubicBezTo>
                  <a:cubicBezTo>
                    <a:pt x="452459" y="1022438"/>
                    <a:pt x="549519" y="878515"/>
                    <a:pt x="661247" y="746022"/>
                  </a:cubicBezTo>
                  <a:lnTo>
                    <a:pt x="704015" y="696968"/>
                  </a:lnTo>
                  <a:cubicBezTo>
                    <a:pt x="718302" y="680680"/>
                    <a:pt x="732113" y="664012"/>
                    <a:pt x="747353" y="648486"/>
                  </a:cubicBezTo>
                  <a:lnTo>
                    <a:pt x="792121" y="601147"/>
                  </a:lnTo>
                  <a:lnTo>
                    <a:pt x="814505" y="577429"/>
                  </a:lnTo>
                  <a:cubicBezTo>
                    <a:pt x="822125" y="569619"/>
                    <a:pt x="830221" y="562380"/>
                    <a:pt x="838031" y="554855"/>
                  </a:cubicBezTo>
                  <a:cubicBezTo>
                    <a:pt x="853843" y="539901"/>
                    <a:pt x="869845" y="525137"/>
                    <a:pt x="885942" y="510469"/>
                  </a:cubicBezTo>
                  <a:cubicBezTo>
                    <a:pt x="894038" y="503230"/>
                    <a:pt x="902039" y="495800"/>
                    <a:pt x="910326" y="488752"/>
                  </a:cubicBezTo>
                  <a:lnTo>
                    <a:pt x="935948" y="468368"/>
                  </a:lnTo>
                  <a:cubicBezTo>
                    <a:pt x="970334" y="441508"/>
                    <a:pt x="1004147" y="414171"/>
                    <a:pt x="1040533" y="390073"/>
                  </a:cubicBezTo>
                  <a:cubicBezTo>
                    <a:pt x="1183313" y="290155"/>
                    <a:pt x="1339713" y="210907"/>
                    <a:pt x="1501638" y="152614"/>
                  </a:cubicBezTo>
                  <a:cubicBezTo>
                    <a:pt x="1663658" y="93940"/>
                    <a:pt x="1830822" y="56602"/>
                    <a:pt x="1997700" y="32599"/>
                  </a:cubicBezTo>
                  <a:cubicBezTo>
                    <a:pt x="2164864" y="9073"/>
                    <a:pt x="2332599" y="-548"/>
                    <a:pt x="2498620" y="24"/>
                  </a:cubicBezTo>
                  <a:close/>
                  <a:moveTo>
                    <a:pt x="2496620" y="193572"/>
                  </a:moveTo>
                  <a:cubicBezTo>
                    <a:pt x="2340886" y="190714"/>
                    <a:pt x="2186486" y="205859"/>
                    <a:pt x="2037229" y="241483"/>
                  </a:cubicBezTo>
                  <a:cubicBezTo>
                    <a:pt x="1887972" y="276820"/>
                    <a:pt x="1745383" y="333494"/>
                    <a:pt x="1613081" y="404646"/>
                  </a:cubicBezTo>
                  <a:cubicBezTo>
                    <a:pt x="1480683" y="475893"/>
                    <a:pt x="1358477" y="561904"/>
                    <a:pt x="1245892" y="657725"/>
                  </a:cubicBezTo>
                  <a:cubicBezTo>
                    <a:pt x="1216841" y="680490"/>
                    <a:pt x="1190837" y="707160"/>
                    <a:pt x="1163310" y="731639"/>
                  </a:cubicBezTo>
                  <a:lnTo>
                    <a:pt x="1142831" y="750118"/>
                  </a:lnTo>
                  <a:cubicBezTo>
                    <a:pt x="1136069" y="756404"/>
                    <a:pt x="1129687" y="763072"/>
                    <a:pt x="1123019" y="769453"/>
                  </a:cubicBezTo>
                  <a:cubicBezTo>
                    <a:pt x="1109780" y="782312"/>
                    <a:pt x="1096540" y="795171"/>
                    <a:pt x="1083014" y="807744"/>
                  </a:cubicBezTo>
                  <a:cubicBezTo>
                    <a:pt x="1076347" y="814126"/>
                    <a:pt x="1069394" y="820222"/>
                    <a:pt x="1062917" y="826794"/>
                  </a:cubicBezTo>
                  <a:lnTo>
                    <a:pt x="1043676" y="846701"/>
                  </a:lnTo>
                  <a:lnTo>
                    <a:pt x="1005100" y="886516"/>
                  </a:lnTo>
                  <a:cubicBezTo>
                    <a:pt x="991860" y="899470"/>
                    <a:pt x="980240" y="913948"/>
                    <a:pt x="968143" y="927949"/>
                  </a:cubicBezTo>
                  <a:lnTo>
                    <a:pt x="932138" y="970336"/>
                  </a:lnTo>
                  <a:cubicBezTo>
                    <a:pt x="744020" y="1200269"/>
                    <a:pt x="605526" y="1472113"/>
                    <a:pt x="514467" y="1759006"/>
                  </a:cubicBezTo>
                  <a:cubicBezTo>
                    <a:pt x="468842" y="1902547"/>
                    <a:pt x="435219" y="2050376"/>
                    <a:pt x="413693" y="2199918"/>
                  </a:cubicBezTo>
                  <a:cubicBezTo>
                    <a:pt x="392261" y="2349556"/>
                    <a:pt x="381689" y="2500622"/>
                    <a:pt x="380546" y="2651689"/>
                  </a:cubicBezTo>
                  <a:lnTo>
                    <a:pt x="380260" y="2708363"/>
                  </a:lnTo>
                  <a:cubicBezTo>
                    <a:pt x="379688" y="2727317"/>
                    <a:pt x="381117" y="2746082"/>
                    <a:pt x="381403" y="2765036"/>
                  </a:cubicBezTo>
                  <a:lnTo>
                    <a:pt x="383117" y="2821710"/>
                  </a:lnTo>
                  <a:cubicBezTo>
                    <a:pt x="383213" y="2831140"/>
                    <a:pt x="383879" y="2840570"/>
                    <a:pt x="384546" y="2849999"/>
                  </a:cubicBezTo>
                  <a:lnTo>
                    <a:pt x="386261" y="2878289"/>
                  </a:lnTo>
                  <a:lnTo>
                    <a:pt x="389499" y="2934867"/>
                  </a:lnTo>
                  <a:cubicBezTo>
                    <a:pt x="390452" y="2953727"/>
                    <a:pt x="392928" y="2972491"/>
                    <a:pt x="394547" y="2991255"/>
                  </a:cubicBezTo>
                  <a:lnTo>
                    <a:pt x="399691" y="3047738"/>
                  </a:lnTo>
                  <a:cubicBezTo>
                    <a:pt x="401501" y="3066598"/>
                    <a:pt x="404358" y="3085172"/>
                    <a:pt x="406644" y="3103936"/>
                  </a:cubicBezTo>
                  <a:cubicBezTo>
                    <a:pt x="425599" y="3253859"/>
                    <a:pt x="456650" y="3402354"/>
                    <a:pt x="500370" y="3546753"/>
                  </a:cubicBezTo>
                  <a:cubicBezTo>
                    <a:pt x="544090" y="3691152"/>
                    <a:pt x="600668" y="3831550"/>
                    <a:pt x="670677" y="3964710"/>
                  </a:cubicBezTo>
                  <a:cubicBezTo>
                    <a:pt x="740591" y="4097870"/>
                    <a:pt x="823458" y="4224171"/>
                    <a:pt x="920042" y="4339233"/>
                  </a:cubicBezTo>
                  <a:cubicBezTo>
                    <a:pt x="1016720" y="4454105"/>
                    <a:pt x="1127115" y="4557356"/>
                    <a:pt x="1248464" y="4646700"/>
                  </a:cubicBezTo>
                  <a:lnTo>
                    <a:pt x="1294374" y="4679657"/>
                  </a:lnTo>
                  <a:lnTo>
                    <a:pt x="1317329" y="4696230"/>
                  </a:lnTo>
                  <a:lnTo>
                    <a:pt x="1341237" y="4711375"/>
                  </a:lnTo>
                  <a:lnTo>
                    <a:pt x="1388957" y="4742046"/>
                  </a:lnTo>
                  <a:cubicBezTo>
                    <a:pt x="1396958" y="4747094"/>
                    <a:pt x="1404769" y="4752523"/>
                    <a:pt x="1412960" y="4757190"/>
                  </a:cubicBezTo>
                  <a:lnTo>
                    <a:pt x="1437725" y="4771097"/>
                  </a:lnTo>
                  <a:lnTo>
                    <a:pt x="1487351" y="4798910"/>
                  </a:lnTo>
                  <a:cubicBezTo>
                    <a:pt x="1495733" y="4803387"/>
                    <a:pt x="1503734" y="4808625"/>
                    <a:pt x="1512402" y="4812626"/>
                  </a:cubicBezTo>
                  <a:lnTo>
                    <a:pt x="1538024" y="4825199"/>
                  </a:lnTo>
                  <a:lnTo>
                    <a:pt x="1589364" y="4850345"/>
                  </a:lnTo>
                  <a:cubicBezTo>
                    <a:pt x="1598031" y="4854345"/>
                    <a:pt x="1606318" y="4859108"/>
                    <a:pt x="1615176" y="4862632"/>
                  </a:cubicBezTo>
                  <a:lnTo>
                    <a:pt x="1641560" y="4873681"/>
                  </a:lnTo>
                  <a:cubicBezTo>
                    <a:pt x="1781864" y="4934355"/>
                    <a:pt x="1930549" y="4979218"/>
                    <a:pt x="2083616" y="5005602"/>
                  </a:cubicBezTo>
                  <a:lnTo>
                    <a:pt x="2199059" y="5021985"/>
                  </a:lnTo>
                  <a:cubicBezTo>
                    <a:pt x="2237825" y="5025604"/>
                    <a:pt x="2276688" y="5028176"/>
                    <a:pt x="2315645" y="5031224"/>
                  </a:cubicBezTo>
                  <a:cubicBezTo>
                    <a:pt x="2334981" y="5033225"/>
                    <a:pt x="2354697" y="5033034"/>
                    <a:pt x="2374414" y="5033415"/>
                  </a:cubicBezTo>
                  <a:lnTo>
                    <a:pt x="2433374" y="5034273"/>
                  </a:lnTo>
                  <a:cubicBezTo>
                    <a:pt x="2472617" y="5035129"/>
                    <a:pt x="2512146" y="5033892"/>
                    <a:pt x="2551579" y="5033130"/>
                  </a:cubicBezTo>
                  <a:cubicBezTo>
                    <a:pt x="2591013" y="5031891"/>
                    <a:pt x="2630637" y="5031701"/>
                    <a:pt x="2669499" y="5027700"/>
                  </a:cubicBezTo>
                  <a:lnTo>
                    <a:pt x="2727982" y="5022747"/>
                  </a:lnTo>
                  <a:lnTo>
                    <a:pt x="2757224" y="5020270"/>
                  </a:lnTo>
                  <a:lnTo>
                    <a:pt x="2771797" y="5018937"/>
                  </a:lnTo>
                  <a:lnTo>
                    <a:pt x="2786275" y="5016842"/>
                  </a:lnTo>
                  <a:lnTo>
                    <a:pt x="2902099" y="4999792"/>
                  </a:lnTo>
                  <a:cubicBezTo>
                    <a:pt x="2940485" y="4992839"/>
                    <a:pt x="2978394" y="4984076"/>
                    <a:pt x="3016494" y="4976170"/>
                  </a:cubicBezTo>
                  <a:cubicBezTo>
                    <a:pt x="3167942" y="4940737"/>
                    <a:pt x="3314246" y="4888540"/>
                    <a:pt x="3452263" y="4822627"/>
                  </a:cubicBezTo>
                  <a:lnTo>
                    <a:pt x="3503889" y="4797767"/>
                  </a:lnTo>
                  <a:cubicBezTo>
                    <a:pt x="3521033" y="4789385"/>
                    <a:pt x="3537416" y="4779479"/>
                    <a:pt x="3554085" y="4770430"/>
                  </a:cubicBezTo>
                  <a:lnTo>
                    <a:pt x="3603996" y="4742903"/>
                  </a:lnTo>
                  <a:cubicBezTo>
                    <a:pt x="3612474" y="4738616"/>
                    <a:pt x="3620475" y="4733568"/>
                    <a:pt x="3628475" y="4728425"/>
                  </a:cubicBezTo>
                  <a:lnTo>
                    <a:pt x="3652669" y="4713375"/>
                  </a:lnTo>
                  <a:lnTo>
                    <a:pt x="3700866" y="4683467"/>
                  </a:lnTo>
                  <a:lnTo>
                    <a:pt x="3712867" y="4675942"/>
                  </a:lnTo>
                  <a:lnTo>
                    <a:pt x="3724488" y="4667750"/>
                  </a:lnTo>
                  <a:lnTo>
                    <a:pt x="3747633" y="4651463"/>
                  </a:lnTo>
                  <a:lnTo>
                    <a:pt x="3794115" y="4619268"/>
                  </a:lnTo>
                  <a:lnTo>
                    <a:pt x="3805736" y="4611267"/>
                  </a:lnTo>
                  <a:lnTo>
                    <a:pt x="3816880" y="4602599"/>
                  </a:lnTo>
                  <a:lnTo>
                    <a:pt x="3839168" y="4585264"/>
                  </a:lnTo>
                  <a:lnTo>
                    <a:pt x="3883841" y="4550879"/>
                  </a:lnTo>
                  <a:cubicBezTo>
                    <a:pt x="3891366" y="4545354"/>
                    <a:pt x="3898509" y="4539163"/>
                    <a:pt x="3905558" y="4532972"/>
                  </a:cubicBezTo>
                  <a:lnTo>
                    <a:pt x="3926989" y="4514684"/>
                  </a:lnTo>
                  <a:lnTo>
                    <a:pt x="3969851" y="4478393"/>
                  </a:lnTo>
                  <a:cubicBezTo>
                    <a:pt x="3984234" y="4466392"/>
                    <a:pt x="3997379" y="4452962"/>
                    <a:pt x="4011381" y="4440579"/>
                  </a:cubicBezTo>
                  <a:cubicBezTo>
                    <a:pt x="4025192" y="4427911"/>
                    <a:pt x="4039193" y="4415529"/>
                    <a:pt x="4053291" y="4403146"/>
                  </a:cubicBezTo>
                  <a:cubicBezTo>
                    <a:pt x="4067102" y="4390573"/>
                    <a:pt x="4079960" y="4376857"/>
                    <a:pt x="4093581" y="4363998"/>
                  </a:cubicBezTo>
                  <a:lnTo>
                    <a:pt x="4134063" y="4324946"/>
                  </a:lnTo>
                  <a:lnTo>
                    <a:pt x="4172639" y="4283988"/>
                  </a:lnTo>
                  <a:cubicBezTo>
                    <a:pt x="4275223" y="4174546"/>
                    <a:pt x="4369425" y="4055579"/>
                    <a:pt x="4450483" y="3926610"/>
                  </a:cubicBezTo>
                  <a:cubicBezTo>
                    <a:pt x="4531541" y="3797832"/>
                    <a:pt x="4599359" y="3658957"/>
                    <a:pt x="4647746" y="3513035"/>
                  </a:cubicBezTo>
                  <a:cubicBezTo>
                    <a:pt x="4654604" y="3495032"/>
                    <a:pt x="4659176" y="3476268"/>
                    <a:pt x="4664796" y="3457980"/>
                  </a:cubicBezTo>
                  <a:lnTo>
                    <a:pt x="4681083" y="3402640"/>
                  </a:lnTo>
                  <a:cubicBezTo>
                    <a:pt x="4690704" y="3365397"/>
                    <a:pt x="4699181" y="3327869"/>
                    <a:pt x="4707753" y="3290340"/>
                  </a:cubicBezTo>
                  <a:cubicBezTo>
                    <a:pt x="4714802" y="3252431"/>
                    <a:pt x="4720517" y="3214331"/>
                    <a:pt x="4726041" y="3176326"/>
                  </a:cubicBezTo>
                  <a:cubicBezTo>
                    <a:pt x="4729566" y="3137845"/>
                    <a:pt x="4733090" y="3099554"/>
                    <a:pt x="4735090" y="3061169"/>
                  </a:cubicBezTo>
                  <a:cubicBezTo>
                    <a:pt x="4741281" y="2906959"/>
                    <a:pt x="4727280" y="2753702"/>
                    <a:pt x="4713659" y="2603302"/>
                  </a:cubicBezTo>
                  <a:lnTo>
                    <a:pt x="4707658" y="2546914"/>
                  </a:lnTo>
                  <a:cubicBezTo>
                    <a:pt x="4705658" y="2528149"/>
                    <a:pt x="4704134" y="2509385"/>
                    <a:pt x="4700991" y="2490716"/>
                  </a:cubicBezTo>
                  <a:lnTo>
                    <a:pt x="4692894" y="2434805"/>
                  </a:lnTo>
                  <a:cubicBezTo>
                    <a:pt x="4690227" y="2416136"/>
                    <a:pt x="4687656" y="2397562"/>
                    <a:pt x="4684036" y="2379083"/>
                  </a:cubicBezTo>
                  <a:lnTo>
                    <a:pt x="4673940" y="2323648"/>
                  </a:lnTo>
                  <a:lnTo>
                    <a:pt x="4669177" y="2295930"/>
                  </a:lnTo>
                  <a:cubicBezTo>
                    <a:pt x="4667463" y="2286691"/>
                    <a:pt x="4665272" y="2277547"/>
                    <a:pt x="4663367" y="2268403"/>
                  </a:cubicBezTo>
                  <a:cubicBezTo>
                    <a:pt x="4659366" y="2250115"/>
                    <a:pt x="4655747" y="2231732"/>
                    <a:pt x="4652127" y="2213348"/>
                  </a:cubicBezTo>
                  <a:lnTo>
                    <a:pt x="4646793" y="2185821"/>
                  </a:lnTo>
                  <a:lnTo>
                    <a:pt x="4640602" y="2158484"/>
                  </a:lnTo>
                  <a:cubicBezTo>
                    <a:pt x="4608979" y="2012561"/>
                    <a:pt x="4575737" y="1866829"/>
                    <a:pt x="4526969" y="1725668"/>
                  </a:cubicBezTo>
                  <a:cubicBezTo>
                    <a:pt x="4479344" y="1584222"/>
                    <a:pt x="4419813" y="1446776"/>
                    <a:pt x="4348947" y="1315426"/>
                  </a:cubicBezTo>
                  <a:lnTo>
                    <a:pt x="4322277" y="1266087"/>
                  </a:lnTo>
                  <a:lnTo>
                    <a:pt x="4293416" y="1218176"/>
                  </a:lnTo>
                  <a:cubicBezTo>
                    <a:pt x="4283796" y="1202174"/>
                    <a:pt x="4274557" y="1185887"/>
                    <a:pt x="4264555" y="1170075"/>
                  </a:cubicBezTo>
                  <a:lnTo>
                    <a:pt x="4233599" y="1123403"/>
                  </a:lnTo>
                  <a:cubicBezTo>
                    <a:pt x="4223121" y="1107972"/>
                    <a:pt x="4213406" y="1091875"/>
                    <a:pt x="4202262" y="1076825"/>
                  </a:cubicBezTo>
                  <a:lnTo>
                    <a:pt x="4169115" y="1031582"/>
                  </a:lnTo>
                  <a:lnTo>
                    <a:pt x="4152541" y="1008912"/>
                  </a:lnTo>
                  <a:lnTo>
                    <a:pt x="4144254" y="997577"/>
                  </a:lnTo>
                  <a:lnTo>
                    <a:pt x="4135396" y="986719"/>
                  </a:lnTo>
                  <a:lnTo>
                    <a:pt x="4099963" y="943190"/>
                  </a:lnTo>
                  <a:cubicBezTo>
                    <a:pt x="4004999" y="827461"/>
                    <a:pt x="3897938" y="720781"/>
                    <a:pt x="3779256" y="627721"/>
                  </a:cubicBezTo>
                  <a:cubicBezTo>
                    <a:pt x="3719916" y="581144"/>
                    <a:pt x="3657908" y="537710"/>
                    <a:pt x="3593519" y="497705"/>
                  </a:cubicBezTo>
                  <a:cubicBezTo>
                    <a:pt x="3528844" y="458367"/>
                    <a:pt x="3462074" y="421791"/>
                    <a:pt x="3392827" y="389882"/>
                  </a:cubicBezTo>
                  <a:cubicBezTo>
                    <a:pt x="3254715" y="325398"/>
                    <a:pt x="3108125" y="277487"/>
                    <a:pt x="2957534" y="245102"/>
                  </a:cubicBezTo>
                  <a:lnTo>
                    <a:pt x="2901051" y="232910"/>
                  </a:lnTo>
                  <a:cubicBezTo>
                    <a:pt x="2882097" y="229576"/>
                    <a:pt x="2862951" y="226909"/>
                    <a:pt x="2843901" y="223861"/>
                  </a:cubicBezTo>
                  <a:cubicBezTo>
                    <a:pt x="2805706" y="218146"/>
                    <a:pt x="2767701" y="211193"/>
                    <a:pt x="2729030" y="208240"/>
                  </a:cubicBezTo>
                  <a:lnTo>
                    <a:pt x="2671213" y="202716"/>
                  </a:lnTo>
                  <a:cubicBezTo>
                    <a:pt x="2651973" y="200906"/>
                    <a:pt x="2632732" y="198811"/>
                    <a:pt x="2613206" y="198430"/>
                  </a:cubicBezTo>
                  <a:lnTo>
                    <a:pt x="2496620" y="193572"/>
                  </a:lnTo>
                  <a:close/>
                </a:path>
              </a:pathLst>
            </a:custGeom>
            <a:grpFill/>
            <a:ln w="9525" cap="flat">
              <a:noFill/>
              <a:prstDash val="solid"/>
              <a:miter/>
            </a:ln>
          </p:spPr>
          <p:txBody>
            <a:bodyPr rtlCol="0" anchor="ctr"/>
            <a:lstStyle/>
            <a:p>
              <a:endParaRPr lang="en-US"/>
            </a:p>
          </p:txBody>
        </p:sp>
        <p:sp useBgFill="1">
          <p:nvSpPr>
            <p:cNvPr id="31" name="Freeform: Shape 30">
              <a:extLst>
                <a:ext uri="{FF2B5EF4-FFF2-40B4-BE49-F238E27FC236}">
                  <a16:creationId xmlns:a16="http://schemas.microsoft.com/office/drawing/2014/main" id="{F00387E4-31F7-4BBB-A9C7-508D62215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14665" y="738154"/>
              <a:ext cx="5366579" cy="5378461"/>
            </a:xfrm>
            <a:custGeom>
              <a:avLst/>
              <a:gdLst>
                <a:gd name="connsiteX0" fmla="*/ 2659998 w 5366579"/>
                <a:gd name="connsiteY0" fmla="*/ 1557 h 5378461"/>
                <a:gd name="connsiteX1" fmla="*/ 3683078 w 5366579"/>
                <a:gd name="connsiteY1" fmla="*/ 158815 h 5378461"/>
                <a:gd name="connsiteX2" fmla="*/ 3744609 w 5366579"/>
                <a:gd name="connsiteY2" fmla="*/ 181294 h 5378461"/>
                <a:gd name="connsiteX3" fmla="*/ 3775470 w 5366579"/>
                <a:gd name="connsiteY3" fmla="*/ 192438 h 5378461"/>
                <a:gd name="connsiteX4" fmla="*/ 3806141 w 5366579"/>
                <a:gd name="connsiteY4" fmla="*/ 204154 h 5378461"/>
                <a:gd name="connsiteX5" fmla="*/ 3927109 w 5366579"/>
                <a:gd name="connsiteY5" fmla="*/ 255874 h 5378461"/>
                <a:gd name="connsiteX6" fmla="*/ 4045695 w 5366579"/>
                <a:gd name="connsiteY6" fmla="*/ 313786 h 5378461"/>
                <a:gd name="connsiteX7" fmla="*/ 4161233 w 5366579"/>
                <a:gd name="connsiteY7" fmla="*/ 378461 h 5378461"/>
                <a:gd name="connsiteX8" fmla="*/ 4585095 w 5366579"/>
                <a:gd name="connsiteY8" fmla="*/ 700597 h 5378461"/>
                <a:gd name="connsiteX9" fmla="*/ 5176217 w 5366579"/>
                <a:gd name="connsiteY9" fmla="*/ 1590232 h 5378461"/>
                <a:gd name="connsiteX10" fmla="*/ 5366432 w 5366579"/>
                <a:gd name="connsiteY10" fmla="*/ 2641982 h 5378461"/>
                <a:gd name="connsiteX11" fmla="*/ 4594239 w 5366579"/>
                <a:gd name="connsiteY11" fmla="*/ 4567938 h 5378461"/>
                <a:gd name="connsiteX12" fmla="*/ 4193332 w 5366579"/>
                <a:gd name="connsiteY12" fmla="*/ 4906456 h 5378461"/>
                <a:gd name="connsiteX13" fmla="*/ 4166376 w 5366579"/>
                <a:gd name="connsiteY13" fmla="*/ 4925220 h 5378461"/>
                <a:gd name="connsiteX14" fmla="*/ 4138563 w 5366579"/>
                <a:gd name="connsiteY14" fmla="*/ 4942651 h 5378461"/>
                <a:gd name="connsiteX15" fmla="*/ 4082652 w 5366579"/>
                <a:gd name="connsiteY15" fmla="*/ 4977132 h 5378461"/>
                <a:gd name="connsiteX16" fmla="*/ 4054743 w 5366579"/>
                <a:gd name="connsiteY16" fmla="*/ 4994467 h 5378461"/>
                <a:gd name="connsiteX17" fmla="*/ 4026073 w 5366579"/>
                <a:gd name="connsiteY17" fmla="*/ 5010469 h 5378461"/>
                <a:gd name="connsiteX18" fmla="*/ 3968447 w 5366579"/>
                <a:gd name="connsiteY18" fmla="*/ 5042092 h 5378461"/>
                <a:gd name="connsiteX19" fmla="*/ 3939586 w 5366579"/>
                <a:gd name="connsiteY19" fmla="*/ 5057904 h 5378461"/>
                <a:gd name="connsiteX20" fmla="*/ 3910059 w 5366579"/>
                <a:gd name="connsiteY20" fmla="*/ 5072286 h 5378461"/>
                <a:gd name="connsiteX21" fmla="*/ 3850813 w 5366579"/>
                <a:gd name="connsiteY21" fmla="*/ 5100671 h 5378461"/>
                <a:gd name="connsiteX22" fmla="*/ 3730417 w 5366579"/>
                <a:gd name="connsiteY22" fmla="*/ 5153439 h 5378461"/>
                <a:gd name="connsiteX23" fmla="*/ 3227116 w 5366579"/>
                <a:gd name="connsiteY23" fmla="*/ 5305172 h 5378461"/>
                <a:gd name="connsiteX24" fmla="*/ 3162346 w 5366579"/>
                <a:gd name="connsiteY24" fmla="*/ 5317841 h 5378461"/>
                <a:gd name="connsiteX25" fmla="*/ 3097386 w 5366579"/>
                <a:gd name="connsiteY25" fmla="*/ 5329175 h 5378461"/>
                <a:gd name="connsiteX26" fmla="*/ 2966893 w 5366579"/>
                <a:gd name="connsiteY26" fmla="*/ 5348225 h 5378461"/>
                <a:gd name="connsiteX27" fmla="*/ 2835543 w 5366579"/>
                <a:gd name="connsiteY27" fmla="*/ 5360798 h 5378461"/>
                <a:gd name="connsiteX28" fmla="*/ 2802682 w 5366579"/>
                <a:gd name="connsiteY28" fmla="*/ 5363751 h 5378461"/>
                <a:gd name="connsiteX29" fmla="*/ 2770107 w 5366579"/>
                <a:gd name="connsiteY29" fmla="*/ 5365276 h 5378461"/>
                <a:gd name="connsiteX30" fmla="*/ 2704956 w 5366579"/>
                <a:gd name="connsiteY30" fmla="*/ 5368323 h 5378461"/>
                <a:gd name="connsiteX31" fmla="*/ 2574273 w 5366579"/>
                <a:gd name="connsiteY31" fmla="*/ 5374419 h 5378461"/>
                <a:gd name="connsiteX32" fmla="*/ 2442637 w 5366579"/>
                <a:gd name="connsiteY32" fmla="*/ 5378134 h 5378461"/>
                <a:gd name="connsiteX33" fmla="*/ 2376057 w 5366579"/>
                <a:gd name="connsiteY33" fmla="*/ 5377563 h 5378461"/>
                <a:gd name="connsiteX34" fmla="*/ 2309382 w 5366579"/>
                <a:gd name="connsiteY34" fmla="*/ 5375943 h 5378461"/>
                <a:gd name="connsiteX35" fmla="*/ 2175937 w 5366579"/>
                <a:gd name="connsiteY35" fmla="*/ 5367180 h 5378461"/>
                <a:gd name="connsiteX36" fmla="*/ 2042778 w 5366579"/>
                <a:gd name="connsiteY36" fmla="*/ 5350988 h 5378461"/>
                <a:gd name="connsiteX37" fmla="*/ 2009631 w 5366579"/>
                <a:gd name="connsiteY37" fmla="*/ 5345749 h 5378461"/>
                <a:gd name="connsiteX38" fmla="*/ 1976484 w 5366579"/>
                <a:gd name="connsiteY38" fmla="*/ 5339843 h 5378461"/>
                <a:gd name="connsiteX39" fmla="*/ 1910190 w 5366579"/>
                <a:gd name="connsiteY39" fmla="*/ 5327842 h 5378461"/>
                <a:gd name="connsiteX40" fmla="*/ 1844372 w 5366579"/>
                <a:gd name="connsiteY40" fmla="*/ 5312983 h 5378461"/>
                <a:gd name="connsiteX41" fmla="*/ 1778745 w 5366579"/>
                <a:gd name="connsiteY41" fmla="*/ 5296885 h 5378461"/>
                <a:gd name="connsiteX42" fmla="*/ 1745979 w 5366579"/>
                <a:gd name="connsiteY42" fmla="*/ 5288503 h 5378461"/>
                <a:gd name="connsiteX43" fmla="*/ 1713594 w 5366579"/>
                <a:gd name="connsiteY43" fmla="*/ 5278502 h 5378461"/>
                <a:gd name="connsiteX44" fmla="*/ 1648919 w 5366579"/>
                <a:gd name="connsiteY44" fmla="*/ 5258214 h 5378461"/>
                <a:gd name="connsiteX45" fmla="*/ 1616629 w 5366579"/>
                <a:gd name="connsiteY45" fmla="*/ 5247927 h 5378461"/>
                <a:gd name="connsiteX46" fmla="*/ 1584911 w 5366579"/>
                <a:gd name="connsiteY46" fmla="*/ 5235926 h 5378461"/>
                <a:gd name="connsiteX47" fmla="*/ 1521379 w 5366579"/>
                <a:gd name="connsiteY47" fmla="*/ 5211827 h 5378461"/>
                <a:gd name="connsiteX48" fmla="*/ 1489661 w 5366579"/>
                <a:gd name="connsiteY48" fmla="*/ 5199540 h 5378461"/>
                <a:gd name="connsiteX49" fmla="*/ 1458705 w 5366579"/>
                <a:gd name="connsiteY49" fmla="*/ 5185443 h 5378461"/>
                <a:gd name="connsiteX50" fmla="*/ 1396697 w 5366579"/>
                <a:gd name="connsiteY50" fmla="*/ 5157249 h 5378461"/>
                <a:gd name="connsiteX51" fmla="*/ 1365741 w 5366579"/>
                <a:gd name="connsiteY51" fmla="*/ 5142962 h 5378461"/>
                <a:gd name="connsiteX52" fmla="*/ 1335546 w 5366579"/>
                <a:gd name="connsiteY52" fmla="*/ 5127055 h 5378461"/>
                <a:gd name="connsiteX53" fmla="*/ 1275253 w 5366579"/>
                <a:gd name="connsiteY53" fmla="*/ 5095051 h 5378461"/>
                <a:gd name="connsiteX54" fmla="*/ 1245345 w 5366579"/>
                <a:gd name="connsiteY54" fmla="*/ 5078573 h 5378461"/>
                <a:gd name="connsiteX55" fmla="*/ 1216198 w 5366579"/>
                <a:gd name="connsiteY55" fmla="*/ 5060761 h 5378461"/>
                <a:gd name="connsiteX56" fmla="*/ 1158000 w 5366579"/>
                <a:gd name="connsiteY56" fmla="*/ 5024947 h 5378461"/>
                <a:gd name="connsiteX57" fmla="*/ 737567 w 5366579"/>
                <a:gd name="connsiteY57" fmla="*/ 4676713 h 5378461"/>
                <a:gd name="connsiteX58" fmla="*/ 409050 w 5366579"/>
                <a:gd name="connsiteY58" fmla="*/ 4241706 h 5378461"/>
                <a:gd name="connsiteX59" fmla="*/ 177973 w 5366579"/>
                <a:gd name="connsiteY59" fmla="*/ 3750121 h 5378461"/>
                <a:gd name="connsiteX60" fmla="*/ 42813 w 5366579"/>
                <a:gd name="connsiteY60" fmla="*/ 3226055 h 5378461"/>
                <a:gd name="connsiteX61" fmla="*/ 46 w 5366579"/>
                <a:gd name="connsiteY61" fmla="*/ 2687988 h 5378461"/>
                <a:gd name="connsiteX62" fmla="*/ 47862 w 5366579"/>
                <a:gd name="connsiteY62" fmla="*/ 2151064 h 5378461"/>
                <a:gd name="connsiteX63" fmla="*/ 184926 w 5366579"/>
                <a:gd name="connsiteY63" fmla="*/ 1629761 h 5378461"/>
                <a:gd name="connsiteX64" fmla="*/ 747949 w 5366579"/>
                <a:gd name="connsiteY64" fmla="*/ 718789 h 5378461"/>
                <a:gd name="connsiteX65" fmla="*/ 1161334 w 5366579"/>
                <a:gd name="connsiteY65" fmla="*/ 381128 h 5378461"/>
                <a:gd name="connsiteX66" fmla="*/ 1635393 w 5366579"/>
                <a:gd name="connsiteY66" fmla="*/ 149766 h 5378461"/>
                <a:gd name="connsiteX67" fmla="*/ 2659998 w 5366579"/>
                <a:gd name="connsiteY67" fmla="*/ 1557 h 5378461"/>
                <a:gd name="connsiteX68" fmla="*/ 2659712 w 5366579"/>
                <a:gd name="connsiteY68" fmla="*/ 30132 h 5378461"/>
                <a:gd name="connsiteX69" fmla="*/ 2149267 w 5366579"/>
                <a:gd name="connsiteY69" fmla="*/ 68708 h 5378461"/>
                <a:gd name="connsiteX70" fmla="*/ 2086402 w 5366579"/>
                <a:gd name="connsiteY70" fmla="*/ 80329 h 5378461"/>
                <a:gd name="connsiteX71" fmla="*/ 2024394 w 5366579"/>
                <a:gd name="connsiteY71" fmla="*/ 95664 h 5378461"/>
                <a:gd name="connsiteX72" fmla="*/ 1962577 w 5366579"/>
                <a:gd name="connsiteY72" fmla="*/ 111285 h 5378461"/>
                <a:gd name="connsiteX73" fmla="*/ 1901712 w 5366579"/>
                <a:gd name="connsiteY73" fmla="*/ 130144 h 5378461"/>
                <a:gd name="connsiteX74" fmla="*/ 1841038 w 5366579"/>
                <a:gd name="connsiteY74" fmla="*/ 149575 h 5378461"/>
                <a:gd name="connsiteX75" fmla="*/ 1825893 w 5366579"/>
                <a:gd name="connsiteY75" fmla="*/ 154528 h 5378461"/>
                <a:gd name="connsiteX76" fmla="*/ 1811034 w 5366579"/>
                <a:gd name="connsiteY76" fmla="*/ 160243 h 5378461"/>
                <a:gd name="connsiteX77" fmla="*/ 1781412 w 5366579"/>
                <a:gd name="connsiteY77" fmla="*/ 171864 h 5378461"/>
                <a:gd name="connsiteX78" fmla="*/ 1722357 w 5366579"/>
                <a:gd name="connsiteY78" fmla="*/ 195200 h 5378461"/>
                <a:gd name="connsiteX79" fmla="*/ 1707593 w 5366579"/>
                <a:gd name="connsiteY79" fmla="*/ 201010 h 5378461"/>
                <a:gd name="connsiteX80" fmla="*/ 1693210 w 5366579"/>
                <a:gd name="connsiteY80" fmla="*/ 207678 h 5378461"/>
                <a:gd name="connsiteX81" fmla="*/ 1664445 w 5366579"/>
                <a:gd name="connsiteY81" fmla="*/ 221108 h 5378461"/>
                <a:gd name="connsiteX82" fmla="*/ 1237629 w 5366579"/>
                <a:gd name="connsiteY82" fmla="*/ 486856 h 5378461"/>
                <a:gd name="connsiteX83" fmla="*/ 891396 w 5366579"/>
                <a:gd name="connsiteY83" fmla="*/ 843567 h 5378461"/>
                <a:gd name="connsiteX84" fmla="*/ 629839 w 5366579"/>
                <a:gd name="connsiteY84" fmla="*/ 1261715 h 5378461"/>
                <a:gd name="connsiteX85" fmla="*/ 576975 w 5366579"/>
                <a:gd name="connsiteY85" fmla="*/ 1372871 h 5378461"/>
                <a:gd name="connsiteX86" fmla="*/ 529160 w 5366579"/>
                <a:gd name="connsiteY86" fmla="*/ 1486219 h 5378461"/>
                <a:gd name="connsiteX87" fmla="*/ 485821 w 5366579"/>
                <a:gd name="connsiteY87" fmla="*/ 1601376 h 5378461"/>
                <a:gd name="connsiteX88" fmla="*/ 447531 w 5366579"/>
                <a:gd name="connsiteY88" fmla="*/ 1718248 h 5378461"/>
                <a:gd name="connsiteX89" fmla="*/ 339041 w 5366579"/>
                <a:gd name="connsiteY89" fmla="*/ 2197641 h 5378461"/>
                <a:gd name="connsiteX90" fmla="*/ 305608 w 5366579"/>
                <a:gd name="connsiteY90" fmla="*/ 2687988 h 5378461"/>
                <a:gd name="connsiteX91" fmla="*/ 460770 w 5366579"/>
                <a:gd name="connsiteY91" fmla="*/ 3652299 h 5378461"/>
                <a:gd name="connsiteX92" fmla="*/ 936163 w 5366579"/>
                <a:gd name="connsiteY92" fmla="*/ 4493738 h 5378461"/>
                <a:gd name="connsiteX93" fmla="*/ 1727024 w 5366579"/>
                <a:gd name="connsiteY93" fmla="*/ 5041997 h 5378461"/>
                <a:gd name="connsiteX94" fmla="*/ 1784364 w 5366579"/>
                <a:gd name="connsiteY94" fmla="*/ 5063523 h 5378461"/>
                <a:gd name="connsiteX95" fmla="*/ 1813035 w 5366579"/>
                <a:gd name="connsiteY95" fmla="*/ 5074477 h 5378461"/>
                <a:gd name="connsiteX96" fmla="*/ 1842181 w 5366579"/>
                <a:gd name="connsiteY96" fmla="*/ 5083907 h 5378461"/>
                <a:gd name="connsiteX97" fmla="*/ 1900760 w 5366579"/>
                <a:gd name="connsiteY97" fmla="*/ 5102290 h 5378461"/>
                <a:gd name="connsiteX98" fmla="*/ 1959815 w 5366579"/>
                <a:gd name="connsiteY98" fmla="*/ 5119625 h 5378461"/>
                <a:gd name="connsiteX99" fmla="*/ 2019537 w 5366579"/>
                <a:gd name="connsiteY99" fmla="*/ 5134866 h 5378461"/>
                <a:gd name="connsiteX100" fmla="*/ 2049445 w 5366579"/>
                <a:gd name="connsiteY100" fmla="*/ 5142581 h 5378461"/>
                <a:gd name="connsiteX101" fmla="*/ 2079544 w 5366579"/>
                <a:gd name="connsiteY101" fmla="*/ 5149629 h 5378461"/>
                <a:gd name="connsiteX102" fmla="*/ 2201178 w 5366579"/>
                <a:gd name="connsiteY102" fmla="*/ 5173442 h 5378461"/>
                <a:gd name="connsiteX103" fmla="*/ 2324337 w 5366579"/>
                <a:gd name="connsiteY103" fmla="*/ 5190587 h 5378461"/>
                <a:gd name="connsiteX104" fmla="*/ 2386344 w 5366579"/>
                <a:gd name="connsiteY104" fmla="*/ 5196873 h 5378461"/>
                <a:gd name="connsiteX105" fmla="*/ 2448638 w 5366579"/>
                <a:gd name="connsiteY105" fmla="*/ 5202207 h 5378461"/>
                <a:gd name="connsiteX106" fmla="*/ 2574844 w 5366579"/>
                <a:gd name="connsiteY106" fmla="*/ 5208303 h 5378461"/>
                <a:gd name="connsiteX107" fmla="*/ 2702003 w 5366579"/>
                <a:gd name="connsiteY107" fmla="*/ 5212209 h 5378461"/>
                <a:gd name="connsiteX108" fmla="*/ 2765725 w 5366579"/>
                <a:gd name="connsiteY108" fmla="*/ 5213828 h 5378461"/>
                <a:gd name="connsiteX109" fmla="*/ 2797634 w 5366579"/>
                <a:gd name="connsiteY109" fmla="*/ 5214685 h 5378461"/>
                <a:gd name="connsiteX110" fmla="*/ 2829162 w 5366579"/>
                <a:gd name="connsiteY110" fmla="*/ 5214113 h 5378461"/>
                <a:gd name="connsiteX111" fmla="*/ 2955273 w 5366579"/>
                <a:gd name="connsiteY111" fmla="*/ 5211256 h 5378461"/>
                <a:gd name="connsiteX112" fmla="*/ 3081098 w 5366579"/>
                <a:gd name="connsiteY112" fmla="*/ 5201922 h 5378461"/>
                <a:gd name="connsiteX113" fmla="*/ 3143772 w 5366579"/>
                <a:gd name="connsiteY113" fmla="*/ 5194968 h 5378461"/>
                <a:gd name="connsiteX114" fmla="*/ 3206352 w 5366579"/>
                <a:gd name="connsiteY114" fmla="*/ 5186777 h 5378461"/>
                <a:gd name="connsiteX115" fmla="*/ 3330843 w 5366579"/>
                <a:gd name="connsiteY115" fmla="*/ 5165727 h 5378461"/>
                <a:gd name="connsiteX116" fmla="*/ 3392851 w 5366579"/>
                <a:gd name="connsiteY116" fmla="*/ 5153725 h 5378461"/>
                <a:gd name="connsiteX117" fmla="*/ 3454097 w 5366579"/>
                <a:gd name="connsiteY117" fmla="*/ 5138580 h 5378461"/>
                <a:gd name="connsiteX118" fmla="*/ 3515343 w 5366579"/>
                <a:gd name="connsiteY118" fmla="*/ 5123150 h 5378461"/>
                <a:gd name="connsiteX119" fmla="*/ 3575731 w 5366579"/>
                <a:gd name="connsiteY119" fmla="*/ 5104766 h 5378461"/>
                <a:gd name="connsiteX120" fmla="*/ 3636120 w 5366579"/>
                <a:gd name="connsiteY120" fmla="*/ 5086002 h 5378461"/>
                <a:gd name="connsiteX121" fmla="*/ 3651169 w 5366579"/>
                <a:gd name="connsiteY121" fmla="*/ 5081240 h 5378461"/>
                <a:gd name="connsiteX122" fmla="*/ 3665933 w 5366579"/>
                <a:gd name="connsiteY122" fmla="*/ 5075620 h 5378461"/>
                <a:gd name="connsiteX123" fmla="*/ 3695460 w 5366579"/>
                <a:gd name="connsiteY123" fmla="*/ 5064380 h 5378461"/>
                <a:gd name="connsiteX124" fmla="*/ 4526898 w 5366579"/>
                <a:gd name="connsiteY124" fmla="*/ 4505644 h 5378461"/>
                <a:gd name="connsiteX125" fmla="*/ 4569094 w 5366579"/>
                <a:gd name="connsiteY125" fmla="*/ 4458590 h 5378461"/>
                <a:gd name="connsiteX126" fmla="*/ 4608813 w 5366579"/>
                <a:gd name="connsiteY126" fmla="*/ 4409441 h 5378461"/>
                <a:gd name="connsiteX127" fmla="*/ 4648056 w 5366579"/>
                <a:gd name="connsiteY127" fmla="*/ 4360007 h 5378461"/>
                <a:gd name="connsiteX128" fmla="*/ 4684822 w 5366579"/>
                <a:gd name="connsiteY128" fmla="*/ 4308667 h 5378461"/>
                <a:gd name="connsiteX129" fmla="*/ 4721017 w 5366579"/>
                <a:gd name="connsiteY129" fmla="*/ 4257041 h 5378461"/>
                <a:gd name="connsiteX130" fmla="*/ 4754545 w 5366579"/>
                <a:gd name="connsiteY130" fmla="*/ 4203606 h 5378461"/>
                <a:gd name="connsiteX131" fmla="*/ 4787692 w 5366579"/>
                <a:gd name="connsiteY131" fmla="*/ 4149980 h 5378461"/>
                <a:gd name="connsiteX132" fmla="*/ 4818268 w 5366579"/>
                <a:gd name="connsiteY132" fmla="*/ 4094831 h 5378461"/>
                <a:gd name="connsiteX133" fmla="*/ 5011244 w 5366579"/>
                <a:gd name="connsiteY133" fmla="*/ 3631630 h 5378461"/>
                <a:gd name="connsiteX134" fmla="*/ 5111352 w 5366579"/>
                <a:gd name="connsiteY134" fmla="*/ 3142426 h 5378461"/>
                <a:gd name="connsiteX135" fmla="*/ 5122877 w 5366579"/>
                <a:gd name="connsiteY135" fmla="*/ 3018410 h 5378461"/>
                <a:gd name="connsiteX136" fmla="*/ 5129259 w 5366579"/>
                <a:gd name="connsiteY136" fmla="*/ 2894204 h 5378461"/>
                <a:gd name="connsiteX137" fmla="*/ 5131069 w 5366579"/>
                <a:gd name="connsiteY137" fmla="*/ 2769998 h 5378461"/>
                <a:gd name="connsiteX138" fmla="*/ 5129735 w 5366579"/>
                <a:gd name="connsiteY138" fmla="*/ 2707990 h 5378461"/>
                <a:gd name="connsiteX139" fmla="*/ 5128116 w 5366579"/>
                <a:gd name="connsiteY139" fmla="*/ 2646078 h 5378461"/>
                <a:gd name="connsiteX140" fmla="*/ 5124687 w 5366579"/>
                <a:gd name="connsiteY140" fmla="*/ 2584165 h 5378461"/>
                <a:gd name="connsiteX141" fmla="*/ 5120401 w 5366579"/>
                <a:gd name="connsiteY141" fmla="*/ 2522444 h 5378461"/>
                <a:gd name="connsiteX142" fmla="*/ 5114876 w 5366579"/>
                <a:gd name="connsiteY142" fmla="*/ 2460817 h 5378461"/>
                <a:gd name="connsiteX143" fmla="*/ 5112209 w 5366579"/>
                <a:gd name="connsiteY143" fmla="*/ 2430051 h 5378461"/>
                <a:gd name="connsiteX144" fmla="*/ 5108399 w 5366579"/>
                <a:gd name="connsiteY144" fmla="*/ 2399381 h 5378461"/>
                <a:gd name="connsiteX145" fmla="*/ 5070108 w 5366579"/>
                <a:gd name="connsiteY145" fmla="*/ 2155255 h 5378461"/>
                <a:gd name="connsiteX146" fmla="*/ 4939140 w 5366579"/>
                <a:gd name="connsiteY146" fmla="*/ 1680338 h 5378461"/>
                <a:gd name="connsiteX147" fmla="*/ 4452888 w 5366579"/>
                <a:gd name="connsiteY147" fmla="*/ 826517 h 5378461"/>
                <a:gd name="connsiteX148" fmla="*/ 4091605 w 5366579"/>
                <a:gd name="connsiteY148" fmla="*/ 482855 h 5378461"/>
                <a:gd name="connsiteX149" fmla="*/ 3989211 w 5366579"/>
                <a:gd name="connsiteY149" fmla="*/ 409703 h 5378461"/>
                <a:gd name="connsiteX150" fmla="*/ 3882531 w 5366579"/>
                <a:gd name="connsiteY150" fmla="*/ 342171 h 5378461"/>
                <a:gd name="connsiteX151" fmla="*/ 3771565 w 5366579"/>
                <a:gd name="connsiteY151" fmla="*/ 281211 h 5378461"/>
                <a:gd name="connsiteX152" fmla="*/ 3656884 w 5366579"/>
                <a:gd name="connsiteY152" fmla="*/ 226633 h 5378461"/>
                <a:gd name="connsiteX153" fmla="*/ 3642406 w 5366579"/>
                <a:gd name="connsiteY153" fmla="*/ 219965 h 5378461"/>
                <a:gd name="connsiteX154" fmla="*/ 3627642 w 5366579"/>
                <a:gd name="connsiteY154" fmla="*/ 214060 h 5378461"/>
                <a:gd name="connsiteX155" fmla="*/ 3598115 w 5366579"/>
                <a:gd name="connsiteY155" fmla="*/ 202249 h 5378461"/>
                <a:gd name="connsiteX156" fmla="*/ 3538965 w 5366579"/>
                <a:gd name="connsiteY156" fmla="*/ 178627 h 5378461"/>
                <a:gd name="connsiteX157" fmla="*/ 3478767 w 5366579"/>
                <a:gd name="connsiteY157" fmla="*/ 157576 h 5378461"/>
                <a:gd name="connsiteX158" fmla="*/ 3418092 w 5366579"/>
                <a:gd name="connsiteY158" fmla="*/ 137764 h 5378461"/>
                <a:gd name="connsiteX159" fmla="*/ 3387708 w 5366579"/>
                <a:gd name="connsiteY159" fmla="*/ 127954 h 5378461"/>
                <a:gd name="connsiteX160" fmla="*/ 3356847 w 5366579"/>
                <a:gd name="connsiteY160" fmla="*/ 119762 h 5378461"/>
                <a:gd name="connsiteX161" fmla="*/ 3295029 w 5366579"/>
                <a:gd name="connsiteY161" fmla="*/ 103570 h 5378461"/>
                <a:gd name="connsiteX162" fmla="*/ 3170061 w 5366579"/>
                <a:gd name="connsiteY162" fmla="*/ 76233 h 5378461"/>
                <a:gd name="connsiteX163" fmla="*/ 2659712 w 5366579"/>
                <a:gd name="connsiteY163" fmla="*/ 30132 h 537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5366579" h="5378461">
                  <a:moveTo>
                    <a:pt x="2659998" y="1557"/>
                  </a:moveTo>
                  <a:cubicBezTo>
                    <a:pt x="3004422" y="1843"/>
                    <a:pt x="3351989" y="45943"/>
                    <a:pt x="3683078" y="158815"/>
                  </a:cubicBezTo>
                  <a:lnTo>
                    <a:pt x="3744609" y="181294"/>
                  </a:lnTo>
                  <a:lnTo>
                    <a:pt x="3775470" y="192438"/>
                  </a:lnTo>
                  <a:cubicBezTo>
                    <a:pt x="3785758" y="196248"/>
                    <a:pt x="3796140" y="199582"/>
                    <a:pt x="3806141" y="204154"/>
                  </a:cubicBezTo>
                  <a:cubicBezTo>
                    <a:pt x="3846336" y="221394"/>
                    <a:pt x="3887008" y="237967"/>
                    <a:pt x="3927109" y="255874"/>
                  </a:cubicBezTo>
                  <a:cubicBezTo>
                    <a:pt x="3966542" y="275115"/>
                    <a:pt x="4006452" y="293784"/>
                    <a:pt x="4045695" y="313786"/>
                  </a:cubicBezTo>
                  <a:cubicBezTo>
                    <a:pt x="4084080" y="335313"/>
                    <a:pt x="4123133" y="356078"/>
                    <a:pt x="4161233" y="378461"/>
                  </a:cubicBezTo>
                  <a:cubicBezTo>
                    <a:pt x="4312966" y="469234"/>
                    <a:pt x="4455746" y="577248"/>
                    <a:pt x="4585095" y="700597"/>
                  </a:cubicBezTo>
                  <a:cubicBezTo>
                    <a:pt x="4843890" y="947485"/>
                    <a:pt x="5045915" y="1255619"/>
                    <a:pt x="5176217" y="1590232"/>
                  </a:cubicBezTo>
                  <a:cubicBezTo>
                    <a:pt x="5307281" y="1924940"/>
                    <a:pt x="5370051" y="2284700"/>
                    <a:pt x="5366432" y="2641982"/>
                  </a:cubicBezTo>
                  <a:cubicBezTo>
                    <a:pt x="5359859" y="3357215"/>
                    <a:pt x="5080015" y="4061588"/>
                    <a:pt x="4594239" y="4567938"/>
                  </a:cubicBezTo>
                  <a:cubicBezTo>
                    <a:pt x="4472796" y="4694430"/>
                    <a:pt x="4338112" y="4807967"/>
                    <a:pt x="4193332" y="4906456"/>
                  </a:cubicBezTo>
                  <a:lnTo>
                    <a:pt x="4166376" y="4925220"/>
                  </a:lnTo>
                  <a:cubicBezTo>
                    <a:pt x="4157328" y="4931316"/>
                    <a:pt x="4147803" y="4936841"/>
                    <a:pt x="4138563" y="4942651"/>
                  </a:cubicBezTo>
                  <a:lnTo>
                    <a:pt x="4082652" y="4977132"/>
                  </a:lnTo>
                  <a:lnTo>
                    <a:pt x="4054743" y="4994467"/>
                  </a:lnTo>
                  <a:cubicBezTo>
                    <a:pt x="4045314" y="5000087"/>
                    <a:pt x="4035598" y="5005135"/>
                    <a:pt x="4026073" y="5010469"/>
                  </a:cubicBezTo>
                  <a:lnTo>
                    <a:pt x="3968447" y="5042092"/>
                  </a:lnTo>
                  <a:lnTo>
                    <a:pt x="3939586" y="5057904"/>
                  </a:lnTo>
                  <a:cubicBezTo>
                    <a:pt x="3929966" y="5063142"/>
                    <a:pt x="3919869" y="5067524"/>
                    <a:pt x="3910059" y="5072286"/>
                  </a:cubicBezTo>
                  <a:lnTo>
                    <a:pt x="3850813" y="5100671"/>
                  </a:lnTo>
                  <a:cubicBezTo>
                    <a:pt x="3811761" y="5120768"/>
                    <a:pt x="3770708" y="5136199"/>
                    <a:pt x="3730417" y="5153439"/>
                  </a:cubicBezTo>
                  <a:cubicBezTo>
                    <a:pt x="3568016" y="5219543"/>
                    <a:pt x="3399138" y="5269644"/>
                    <a:pt x="3227116" y="5305172"/>
                  </a:cubicBezTo>
                  <a:lnTo>
                    <a:pt x="3162346" y="5317841"/>
                  </a:lnTo>
                  <a:cubicBezTo>
                    <a:pt x="3140725" y="5322032"/>
                    <a:pt x="3119198" y="5326603"/>
                    <a:pt x="3097386" y="5329175"/>
                  </a:cubicBezTo>
                  <a:lnTo>
                    <a:pt x="2966893" y="5348225"/>
                  </a:lnTo>
                  <a:lnTo>
                    <a:pt x="2835543" y="5360798"/>
                  </a:lnTo>
                  <a:cubicBezTo>
                    <a:pt x="2824590" y="5361751"/>
                    <a:pt x="2813636" y="5362989"/>
                    <a:pt x="2802682" y="5363751"/>
                  </a:cubicBezTo>
                  <a:lnTo>
                    <a:pt x="2770107" y="5365276"/>
                  </a:lnTo>
                  <a:lnTo>
                    <a:pt x="2704956" y="5368323"/>
                  </a:lnTo>
                  <a:lnTo>
                    <a:pt x="2574273" y="5374419"/>
                  </a:lnTo>
                  <a:cubicBezTo>
                    <a:pt x="2530553" y="5375943"/>
                    <a:pt x="2487214" y="5379563"/>
                    <a:pt x="2442637" y="5378134"/>
                  </a:cubicBezTo>
                  <a:lnTo>
                    <a:pt x="2376057" y="5377563"/>
                  </a:lnTo>
                  <a:cubicBezTo>
                    <a:pt x="2353864" y="5377086"/>
                    <a:pt x="2331576" y="5377943"/>
                    <a:pt x="2309382" y="5375943"/>
                  </a:cubicBezTo>
                  <a:lnTo>
                    <a:pt x="2175937" y="5367180"/>
                  </a:lnTo>
                  <a:lnTo>
                    <a:pt x="2042778" y="5350988"/>
                  </a:lnTo>
                  <a:cubicBezTo>
                    <a:pt x="2031633" y="5349844"/>
                    <a:pt x="2020584" y="5347654"/>
                    <a:pt x="2009631" y="5345749"/>
                  </a:cubicBezTo>
                  <a:lnTo>
                    <a:pt x="1976484" y="5339843"/>
                  </a:lnTo>
                  <a:lnTo>
                    <a:pt x="1910190" y="5327842"/>
                  </a:lnTo>
                  <a:cubicBezTo>
                    <a:pt x="1887996" y="5324318"/>
                    <a:pt x="1866279" y="5318222"/>
                    <a:pt x="1844372" y="5312983"/>
                  </a:cubicBezTo>
                  <a:lnTo>
                    <a:pt x="1778745" y="5296885"/>
                  </a:lnTo>
                  <a:cubicBezTo>
                    <a:pt x="1767791" y="5294028"/>
                    <a:pt x="1756742" y="5291838"/>
                    <a:pt x="1745979" y="5288503"/>
                  </a:cubicBezTo>
                  <a:lnTo>
                    <a:pt x="1713594" y="5278502"/>
                  </a:lnTo>
                  <a:lnTo>
                    <a:pt x="1648919" y="5258214"/>
                  </a:lnTo>
                  <a:cubicBezTo>
                    <a:pt x="1638156" y="5254785"/>
                    <a:pt x="1627297" y="5251547"/>
                    <a:pt x="1616629" y="5247927"/>
                  </a:cubicBezTo>
                  <a:lnTo>
                    <a:pt x="1584911" y="5235926"/>
                  </a:lnTo>
                  <a:lnTo>
                    <a:pt x="1521379" y="5211827"/>
                  </a:lnTo>
                  <a:cubicBezTo>
                    <a:pt x="1510806" y="5207732"/>
                    <a:pt x="1500138" y="5203827"/>
                    <a:pt x="1489661" y="5199540"/>
                  </a:cubicBezTo>
                  <a:lnTo>
                    <a:pt x="1458705" y="5185443"/>
                  </a:lnTo>
                  <a:lnTo>
                    <a:pt x="1396697" y="5157249"/>
                  </a:lnTo>
                  <a:cubicBezTo>
                    <a:pt x="1386410" y="5152487"/>
                    <a:pt x="1375932" y="5148010"/>
                    <a:pt x="1365741" y="5142962"/>
                  </a:cubicBezTo>
                  <a:lnTo>
                    <a:pt x="1335546" y="5127055"/>
                  </a:lnTo>
                  <a:lnTo>
                    <a:pt x="1275253" y="5095051"/>
                  </a:lnTo>
                  <a:cubicBezTo>
                    <a:pt x="1265347" y="5089527"/>
                    <a:pt x="1254965" y="5084573"/>
                    <a:pt x="1245345" y="5078573"/>
                  </a:cubicBezTo>
                  <a:lnTo>
                    <a:pt x="1216198" y="5060761"/>
                  </a:lnTo>
                  <a:lnTo>
                    <a:pt x="1158000" y="5024947"/>
                  </a:lnTo>
                  <a:cubicBezTo>
                    <a:pt x="1004457" y="4926744"/>
                    <a:pt x="862916" y="4809111"/>
                    <a:pt x="737567" y="4676713"/>
                  </a:cubicBezTo>
                  <a:cubicBezTo>
                    <a:pt x="612218" y="4544220"/>
                    <a:pt x="502299" y="4397630"/>
                    <a:pt x="409050" y="4241706"/>
                  </a:cubicBezTo>
                  <a:cubicBezTo>
                    <a:pt x="315895" y="4085687"/>
                    <a:pt x="238552" y="3920714"/>
                    <a:pt x="177973" y="3750121"/>
                  </a:cubicBezTo>
                  <a:cubicBezTo>
                    <a:pt x="116727" y="3579814"/>
                    <a:pt x="72436" y="3403982"/>
                    <a:pt x="42813" y="3226055"/>
                  </a:cubicBezTo>
                  <a:cubicBezTo>
                    <a:pt x="12905" y="3048223"/>
                    <a:pt x="-906" y="2868011"/>
                    <a:pt x="46" y="2687988"/>
                  </a:cubicBezTo>
                  <a:cubicBezTo>
                    <a:pt x="999" y="2508061"/>
                    <a:pt x="16810" y="2328229"/>
                    <a:pt x="47862" y="2151064"/>
                  </a:cubicBezTo>
                  <a:cubicBezTo>
                    <a:pt x="78818" y="1973899"/>
                    <a:pt x="123300" y="1798925"/>
                    <a:pt x="184926" y="1629761"/>
                  </a:cubicBezTo>
                  <a:cubicBezTo>
                    <a:pt x="307037" y="1291433"/>
                    <a:pt x="498013" y="975964"/>
                    <a:pt x="747949" y="718789"/>
                  </a:cubicBezTo>
                  <a:cubicBezTo>
                    <a:pt x="872822" y="590297"/>
                    <a:pt x="1011887" y="476664"/>
                    <a:pt x="1161334" y="381128"/>
                  </a:cubicBezTo>
                  <a:cubicBezTo>
                    <a:pt x="1310781" y="285688"/>
                    <a:pt x="1470420" y="208345"/>
                    <a:pt x="1635393" y="149766"/>
                  </a:cubicBezTo>
                  <a:cubicBezTo>
                    <a:pt x="1965816" y="31846"/>
                    <a:pt x="2315669" y="-8825"/>
                    <a:pt x="2659998" y="1557"/>
                  </a:cubicBezTo>
                  <a:close/>
                  <a:moveTo>
                    <a:pt x="2659712" y="30132"/>
                  </a:moveTo>
                  <a:cubicBezTo>
                    <a:pt x="2488167" y="25750"/>
                    <a:pt x="2317002" y="37466"/>
                    <a:pt x="2149267" y="68708"/>
                  </a:cubicBezTo>
                  <a:lnTo>
                    <a:pt x="2086402" y="80329"/>
                  </a:lnTo>
                  <a:lnTo>
                    <a:pt x="2024394" y="95664"/>
                  </a:lnTo>
                  <a:lnTo>
                    <a:pt x="1962577" y="111285"/>
                  </a:lnTo>
                  <a:cubicBezTo>
                    <a:pt x="1942003" y="116619"/>
                    <a:pt x="1922001" y="123953"/>
                    <a:pt x="1901712" y="130144"/>
                  </a:cubicBezTo>
                  <a:lnTo>
                    <a:pt x="1841038" y="149575"/>
                  </a:lnTo>
                  <a:cubicBezTo>
                    <a:pt x="1835990" y="151195"/>
                    <a:pt x="1830942" y="152719"/>
                    <a:pt x="1825893" y="154528"/>
                  </a:cubicBezTo>
                  <a:lnTo>
                    <a:pt x="1811034" y="160243"/>
                  </a:lnTo>
                  <a:lnTo>
                    <a:pt x="1781412" y="171864"/>
                  </a:lnTo>
                  <a:lnTo>
                    <a:pt x="1722357" y="195200"/>
                  </a:lnTo>
                  <a:lnTo>
                    <a:pt x="1707593" y="201010"/>
                  </a:lnTo>
                  <a:lnTo>
                    <a:pt x="1693210" y="207678"/>
                  </a:lnTo>
                  <a:lnTo>
                    <a:pt x="1664445" y="221108"/>
                  </a:lnTo>
                  <a:cubicBezTo>
                    <a:pt x="1510711" y="291403"/>
                    <a:pt x="1367074" y="381319"/>
                    <a:pt x="1237629" y="486856"/>
                  </a:cubicBezTo>
                  <a:cubicBezTo>
                    <a:pt x="1107994" y="592202"/>
                    <a:pt x="992361" y="712789"/>
                    <a:pt x="891396" y="843567"/>
                  </a:cubicBezTo>
                  <a:cubicBezTo>
                    <a:pt x="790335" y="974345"/>
                    <a:pt x="703467" y="1114934"/>
                    <a:pt x="629839" y="1261715"/>
                  </a:cubicBezTo>
                  <a:cubicBezTo>
                    <a:pt x="611646" y="1298576"/>
                    <a:pt x="594692" y="1336009"/>
                    <a:pt x="576975" y="1372871"/>
                  </a:cubicBezTo>
                  <a:cubicBezTo>
                    <a:pt x="560592" y="1410495"/>
                    <a:pt x="545162" y="1448595"/>
                    <a:pt x="529160" y="1486219"/>
                  </a:cubicBezTo>
                  <a:lnTo>
                    <a:pt x="485821" y="1601376"/>
                  </a:lnTo>
                  <a:lnTo>
                    <a:pt x="447531" y="1718248"/>
                  </a:lnTo>
                  <a:cubicBezTo>
                    <a:pt x="399429" y="1875029"/>
                    <a:pt x="362377" y="2035240"/>
                    <a:pt x="339041" y="2197641"/>
                  </a:cubicBezTo>
                  <a:cubicBezTo>
                    <a:pt x="315800" y="2360042"/>
                    <a:pt x="304560" y="2524063"/>
                    <a:pt x="305608" y="2687988"/>
                  </a:cubicBezTo>
                  <a:cubicBezTo>
                    <a:pt x="307989" y="3015648"/>
                    <a:pt x="357900" y="3343022"/>
                    <a:pt x="460770" y="3652299"/>
                  </a:cubicBezTo>
                  <a:cubicBezTo>
                    <a:pt x="563736" y="3961004"/>
                    <a:pt x="721089" y="4251993"/>
                    <a:pt x="936163" y="4493738"/>
                  </a:cubicBezTo>
                  <a:cubicBezTo>
                    <a:pt x="1150857" y="4735673"/>
                    <a:pt x="1423653" y="4922553"/>
                    <a:pt x="1727024" y="5041997"/>
                  </a:cubicBezTo>
                  <a:lnTo>
                    <a:pt x="1784364" y="5063523"/>
                  </a:lnTo>
                  <a:lnTo>
                    <a:pt x="1813035" y="5074477"/>
                  </a:lnTo>
                  <a:cubicBezTo>
                    <a:pt x="1822560" y="5078097"/>
                    <a:pt x="1832466" y="5080763"/>
                    <a:pt x="1842181" y="5083907"/>
                  </a:cubicBezTo>
                  <a:lnTo>
                    <a:pt x="1900760" y="5102290"/>
                  </a:lnTo>
                  <a:cubicBezTo>
                    <a:pt x="1920381" y="5108291"/>
                    <a:pt x="1939717" y="5115149"/>
                    <a:pt x="1959815" y="5119625"/>
                  </a:cubicBezTo>
                  <a:lnTo>
                    <a:pt x="2019537" y="5134866"/>
                  </a:lnTo>
                  <a:lnTo>
                    <a:pt x="2049445" y="5142581"/>
                  </a:lnTo>
                  <a:cubicBezTo>
                    <a:pt x="2059446" y="5145152"/>
                    <a:pt x="2069352" y="5147915"/>
                    <a:pt x="2079544" y="5149629"/>
                  </a:cubicBezTo>
                  <a:lnTo>
                    <a:pt x="2201178" y="5173442"/>
                  </a:lnTo>
                  <a:lnTo>
                    <a:pt x="2324337" y="5190587"/>
                  </a:lnTo>
                  <a:cubicBezTo>
                    <a:pt x="2344815" y="5194016"/>
                    <a:pt x="2365675" y="5194778"/>
                    <a:pt x="2386344" y="5196873"/>
                  </a:cubicBezTo>
                  <a:lnTo>
                    <a:pt x="2448638" y="5202207"/>
                  </a:lnTo>
                  <a:cubicBezTo>
                    <a:pt x="2489881" y="5206779"/>
                    <a:pt x="2532649" y="5206589"/>
                    <a:pt x="2574844" y="5208303"/>
                  </a:cubicBezTo>
                  <a:lnTo>
                    <a:pt x="2702003" y="5212209"/>
                  </a:lnTo>
                  <a:lnTo>
                    <a:pt x="2765725" y="5213828"/>
                  </a:lnTo>
                  <a:lnTo>
                    <a:pt x="2797634" y="5214685"/>
                  </a:lnTo>
                  <a:cubicBezTo>
                    <a:pt x="2808207" y="5214780"/>
                    <a:pt x="2818684" y="5214304"/>
                    <a:pt x="2829162" y="5214113"/>
                  </a:cubicBezTo>
                  <a:lnTo>
                    <a:pt x="2955273" y="5211256"/>
                  </a:lnTo>
                  <a:lnTo>
                    <a:pt x="3081098" y="5201922"/>
                  </a:lnTo>
                  <a:cubicBezTo>
                    <a:pt x="3102148" y="5200779"/>
                    <a:pt x="3122913" y="5197635"/>
                    <a:pt x="3143772" y="5194968"/>
                  </a:cubicBezTo>
                  <a:lnTo>
                    <a:pt x="3206352" y="5186777"/>
                  </a:lnTo>
                  <a:cubicBezTo>
                    <a:pt x="3248357" y="5182395"/>
                    <a:pt x="3289410" y="5173347"/>
                    <a:pt x="3330843" y="5165727"/>
                  </a:cubicBezTo>
                  <a:cubicBezTo>
                    <a:pt x="3351513" y="5161726"/>
                    <a:pt x="3372277" y="5158107"/>
                    <a:pt x="3392851" y="5153725"/>
                  </a:cubicBezTo>
                  <a:lnTo>
                    <a:pt x="3454097" y="5138580"/>
                  </a:lnTo>
                  <a:lnTo>
                    <a:pt x="3515343" y="5123150"/>
                  </a:lnTo>
                  <a:cubicBezTo>
                    <a:pt x="3535726" y="5117626"/>
                    <a:pt x="3555634" y="5110863"/>
                    <a:pt x="3575731" y="5104766"/>
                  </a:cubicBezTo>
                  <a:lnTo>
                    <a:pt x="3636120" y="5086002"/>
                  </a:lnTo>
                  <a:lnTo>
                    <a:pt x="3651169" y="5081240"/>
                  </a:lnTo>
                  <a:lnTo>
                    <a:pt x="3665933" y="5075620"/>
                  </a:lnTo>
                  <a:lnTo>
                    <a:pt x="3695460" y="5064380"/>
                  </a:lnTo>
                  <a:cubicBezTo>
                    <a:pt x="4011691" y="4948080"/>
                    <a:pt x="4301346" y="4756437"/>
                    <a:pt x="4526898" y="4505644"/>
                  </a:cubicBezTo>
                  <a:lnTo>
                    <a:pt x="4569094" y="4458590"/>
                  </a:lnTo>
                  <a:cubicBezTo>
                    <a:pt x="4582905" y="4442684"/>
                    <a:pt x="4595478" y="4425729"/>
                    <a:pt x="4608813" y="4409441"/>
                  </a:cubicBezTo>
                  <a:lnTo>
                    <a:pt x="4648056" y="4360007"/>
                  </a:lnTo>
                  <a:cubicBezTo>
                    <a:pt x="4660534" y="4343052"/>
                    <a:pt x="4672535" y="4325812"/>
                    <a:pt x="4684822" y="4308667"/>
                  </a:cubicBezTo>
                  <a:cubicBezTo>
                    <a:pt x="4697014" y="4291522"/>
                    <a:pt x="4709206" y="4274377"/>
                    <a:pt x="4721017" y="4257041"/>
                  </a:cubicBezTo>
                  <a:lnTo>
                    <a:pt x="4754545" y="4203606"/>
                  </a:lnTo>
                  <a:cubicBezTo>
                    <a:pt x="4765594" y="4185699"/>
                    <a:pt x="4777310" y="4168268"/>
                    <a:pt x="4787692" y="4149980"/>
                  </a:cubicBezTo>
                  <a:lnTo>
                    <a:pt x="4818268" y="4094831"/>
                  </a:lnTo>
                  <a:cubicBezTo>
                    <a:pt x="4899040" y="3947574"/>
                    <a:pt x="4963143" y="3791650"/>
                    <a:pt x="5011244" y="3631630"/>
                  </a:cubicBezTo>
                  <a:cubicBezTo>
                    <a:pt x="5059440" y="3471610"/>
                    <a:pt x="5092683" y="3307589"/>
                    <a:pt x="5111352" y="3142426"/>
                  </a:cubicBezTo>
                  <a:lnTo>
                    <a:pt x="5122877" y="3018410"/>
                  </a:lnTo>
                  <a:cubicBezTo>
                    <a:pt x="5124972" y="2976977"/>
                    <a:pt x="5127735" y="2935543"/>
                    <a:pt x="5129259" y="2894204"/>
                  </a:cubicBezTo>
                  <a:cubicBezTo>
                    <a:pt x="5129735" y="2852771"/>
                    <a:pt x="5131354" y="2811432"/>
                    <a:pt x="5131069" y="2769998"/>
                  </a:cubicBezTo>
                  <a:lnTo>
                    <a:pt x="5129735" y="2707990"/>
                  </a:lnTo>
                  <a:cubicBezTo>
                    <a:pt x="5129163" y="2687321"/>
                    <a:pt x="5129735" y="2666652"/>
                    <a:pt x="5128116" y="2646078"/>
                  </a:cubicBezTo>
                  <a:lnTo>
                    <a:pt x="5124687" y="2584165"/>
                  </a:lnTo>
                  <a:cubicBezTo>
                    <a:pt x="5123449" y="2563592"/>
                    <a:pt x="5122782" y="2542922"/>
                    <a:pt x="5120401" y="2522444"/>
                  </a:cubicBezTo>
                  <a:lnTo>
                    <a:pt x="5114876" y="2460817"/>
                  </a:lnTo>
                  <a:lnTo>
                    <a:pt x="5112209" y="2430051"/>
                  </a:lnTo>
                  <a:cubicBezTo>
                    <a:pt x="5111352" y="2419764"/>
                    <a:pt x="5109637" y="2409572"/>
                    <a:pt x="5108399" y="2399381"/>
                  </a:cubicBezTo>
                  <a:cubicBezTo>
                    <a:pt x="5098398" y="2317561"/>
                    <a:pt x="5085920" y="2236027"/>
                    <a:pt x="5070108" y="2155255"/>
                  </a:cubicBezTo>
                  <a:cubicBezTo>
                    <a:pt x="5038676" y="1993711"/>
                    <a:pt x="4995051" y="1834738"/>
                    <a:pt x="4939140" y="1680338"/>
                  </a:cubicBezTo>
                  <a:cubicBezTo>
                    <a:pt x="4827126" y="1371824"/>
                    <a:pt x="4667392" y="1079406"/>
                    <a:pt x="4452888" y="826517"/>
                  </a:cubicBezTo>
                  <a:cubicBezTo>
                    <a:pt x="4345923" y="700025"/>
                    <a:pt x="4225241" y="583915"/>
                    <a:pt x="4091605" y="482855"/>
                  </a:cubicBezTo>
                  <a:cubicBezTo>
                    <a:pt x="4058077" y="457805"/>
                    <a:pt x="4023406" y="434183"/>
                    <a:pt x="3989211" y="409703"/>
                  </a:cubicBezTo>
                  <a:cubicBezTo>
                    <a:pt x="3954159" y="386653"/>
                    <a:pt x="3918155" y="364840"/>
                    <a:pt x="3882531" y="342171"/>
                  </a:cubicBezTo>
                  <a:cubicBezTo>
                    <a:pt x="3846051" y="321025"/>
                    <a:pt x="3808617" y="301594"/>
                    <a:pt x="3771565" y="281211"/>
                  </a:cubicBezTo>
                  <a:cubicBezTo>
                    <a:pt x="3733942" y="262066"/>
                    <a:pt x="3695270" y="244730"/>
                    <a:pt x="3656884" y="226633"/>
                  </a:cubicBezTo>
                  <a:lnTo>
                    <a:pt x="3642406" y="219965"/>
                  </a:lnTo>
                  <a:lnTo>
                    <a:pt x="3627642" y="214060"/>
                  </a:lnTo>
                  <a:lnTo>
                    <a:pt x="3598115" y="202249"/>
                  </a:lnTo>
                  <a:lnTo>
                    <a:pt x="3538965" y="178627"/>
                  </a:lnTo>
                  <a:cubicBezTo>
                    <a:pt x="3519438" y="170149"/>
                    <a:pt x="3498960" y="164434"/>
                    <a:pt x="3478767" y="157576"/>
                  </a:cubicBezTo>
                  <a:lnTo>
                    <a:pt x="3418092" y="137764"/>
                  </a:lnTo>
                  <a:lnTo>
                    <a:pt x="3387708" y="127954"/>
                  </a:lnTo>
                  <a:lnTo>
                    <a:pt x="3356847" y="119762"/>
                  </a:lnTo>
                  <a:lnTo>
                    <a:pt x="3295029" y="103570"/>
                  </a:lnTo>
                  <a:cubicBezTo>
                    <a:pt x="3253977" y="91759"/>
                    <a:pt x="3211876" y="84710"/>
                    <a:pt x="3170061" y="76233"/>
                  </a:cubicBezTo>
                  <a:cubicBezTo>
                    <a:pt x="3002326" y="43848"/>
                    <a:pt x="2831257" y="29560"/>
                    <a:pt x="2659712" y="30132"/>
                  </a:cubicBezTo>
                  <a:close/>
                </a:path>
              </a:pathLst>
            </a:custGeom>
            <a:ln w="9525" cap="flat">
              <a:noFill/>
              <a:prstDash val="solid"/>
              <a:miter/>
            </a:ln>
          </p:spPr>
          <p:txBody>
            <a:bodyPr rtlCol="0" anchor="ctr"/>
            <a:lstStyle/>
            <a:p>
              <a:endParaRPr lang="en-US"/>
            </a:p>
          </p:txBody>
        </p:sp>
      </p:grpSp>
      <p:grpSp>
        <p:nvGrpSpPr>
          <p:cNvPr id="33" name="Group 32">
            <a:extLst>
              <a:ext uri="{FF2B5EF4-FFF2-40B4-BE49-F238E27FC236}">
                <a16:creationId xmlns:a16="http://schemas.microsoft.com/office/drawing/2014/main" id="{51AC3D20-E4ED-49E6-AADF-E32D5427EC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32" y="3757558"/>
            <a:ext cx="3606713" cy="3109922"/>
            <a:chOff x="6642" y="3804226"/>
            <a:chExt cx="3664532" cy="3063253"/>
          </a:xfrm>
        </p:grpSpPr>
        <p:sp>
          <p:nvSpPr>
            <p:cNvPr id="34" name="Freeform: Shape 33">
              <a:extLst>
                <a:ext uri="{FF2B5EF4-FFF2-40B4-BE49-F238E27FC236}">
                  <a16:creationId xmlns:a16="http://schemas.microsoft.com/office/drawing/2014/main" id="{21CA964C-EED3-4447-826F-685E33AEC2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43" y="3938592"/>
              <a:ext cx="3481139" cy="2928886"/>
            </a:xfrm>
            <a:custGeom>
              <a:avLst/>
              <a:gdLst>
                <a:gd name="connsiteX0" fmla="*/ 0 w 3481139"/>
                <a:gd name="connsiteY0" fmla="*/ 2638819 h 2928886"/>
                <a:gd name="connsiteX1" fmla="*/ 31090 w 3481139"/>
                <a:gd name="connsiteY1" fmla="*/ 2704150 h 2928886"/>
                <a:gd name="connsiteX2" fmla="*/ 120149 w 3481139"/>
                <a:gd name="connsiteY2" fmla="*/ 2845955 h 2928886"/>
                <a:gd name="connsiteX3" fmla="*/ 185501 w 3481139"/>
                <a:gd name="connsiteY3" fmla="*/ 2928886 h 2928886"/>
                <a:gd name="connsiteX4" fmla="*/ 0 w 3481139"/>
                <a:gd name="connsiteY4" fmla="*/ 2928886 h 2928886"/>
                <a:gd name="connsiteX5" fmla="*/ 1421035 w 3481139"/>
                <a:gd name="connsiteY5" fmla="*/ 1378 h 2928886"/>
                <a:gd name="connsiteX6" fmla="*/ 2605678 w 3481139"/>
                <a:gd name="connsiteY6" fmla="*/ 348168 h 2928886"/>
                <a:gd name="connsiteX7" fmla="*/ 3411215 w 3481139"/>
                <a:gd name="connsiteY7" fmla="*/ 1492067 h 2928886"/>
                <a:gd name="connsiteX8" fmla="*/ 3306857 w 3481139"/>
                <a:gd name="connsiteY8" fmla="*/ 2839295 h 2928886"/>
                <a:gd name="connsiteX9" fmla="*/ 3261670 w 3481139"/>
                <a:gd name="connsiteY9" fmla="*/ 2928886 h 2928886"/>
                <a:gd name="connsiteX10" fmla="*/ 2857174 w 3481139"/>
                <a:gd name="connsiteY10" fmla="*/ 2928886 h 2928886"/>
                <a:gd name="connsiteX11" fmla="*/ 2915377 w 3481139"/>
                <a:gd name="connsiteY11" fmla="*/ 2836712 h 2928886"/>
                <a:gd name="connsiteX12" fmla="*/ 3115608 w 3481139"/>
                <a:gd name="connsiteY12" fmla="*/ 2239047 h 2928886"/>
                <a:gd name="connsiteX13" fmla="*/ 3072115 w 3481139"/>
                <a:gd name="connsiteY13" fmla="*/ 1582856 h 2928886"/>
                <a:gd name="connsiteX14" fmla="*/ 2816844 w 3481139"/>
                <a:gd name="connsiteY14" fmla="*/ 1040240 h 2928886"/>
                <a:gd name="connsiteX15" fmla="*/ 2406710 w 3481139"/>
                <a:gd name="connsiteY15" fmla="*/ 637298 h 2928886"/>
                <a:gd name="connsiteX16" fmla="*/ 1778438 w 3481139"/>
                <a:gd name="connsiteY16" fmla="*/ 376813 h 2928886"/>
                <a:gd name="connsiteX17" fmla="*/ 1082136 w 3481139"/>
                <a:gd name="connsiteY17" fmla="*/ 405400 h 2928886"/>
                <a:gd name="connsiteX18" fmla="*/ 770453 w 3481139"/>
                <a:gd name="connsiteY18" fmla="*/ 610712 h 2928886"/>
                <a:gd name="connsiteX19" fmla="*/ 504311 w 3481139"/>
                <a:gd name="connsiteY19" fmla="*/ 1053517 h 2928886"/>
                <a:gd name="connsiteX20" fmla="*/ 370837 w 3481139"/>
                <a:gd name="connsiteY20" fmla="*/ 1303660 h 2928886"/>
                <a:gd name="connsiteX21" fmla="*/ 18332 w 3481139"/>
                <a:gd name="connsiteY21" fmla="*/ 1735234 h 2928886"/>
                <a:gd name="connsiteX22" fmla="*/ 0 w 3481139"/>
                <a:gd name="connsiteY22" fmla="*/ 1752611 h 2928886"/>
                <a:gd name="connsiteX23" fmla="*/ 0 w 3481139"/>
                <a:gd name="connsiteY23" fmla="*/ 1233485 h 2928886"/>
                <a:gd name="connsiteX24" fmla="*/ 18046 w 3481139"/>
                <a:gd name="connsiteY24" fmla="*/ 1208183 h 2928886"/>
                <a:gd name="connsiteX25" fmla="*/ 65393 w 3481139"/>
                <a:gd name="connsiteY25" fmla="*/ 1130865 h 2928886"/>
                <a:gd name="connsiteX26" fmla="*/ 991384 w 3481139"/>
                <a:gd name="connsiteY26" fmla="*/ 66436 h 2928886"/>
                <a:gd name="connsiteX27" fmla="*/ 1421035 w 3481139"/>
                <a:gd name="connsiteY27" fmla="*/ 1378 h 292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481139" h="2928886">
                  <a:moveTo>
                    <a:pt x="0" y="2638819"/>
                  </a:moveTo>
                  <a:lnTo>
                    <a:pt x="31090" y="2704150"/>
                  </a:lnTo>
                  <a:cubicBezTo>
                    <a:pt x="57644" y="2752264"/>
                    <a:pt x="87419" y="2799634"/>
                    <a:pt x="120149" y="2845955"/>
                  </a:cubicBezTo>
                  <a:lnTo>
                    <a:pt x="185501" y="2928886"/>
                  </a:lnTo>
                  <a:lnTo>
                    <a:pt x="0" y="2928886"/>
                  </a:lnTo>
                  <a:close/>
                  <a:moveTo>
                    <a:pt x="1421035" y="1378"/>
                  </a:moveTo>
                  <a:cubicBezTo>
                    <a:pt x="1848323" y="-14790"/>
                    <a:pt x="2262193" y="111988"/>
                    <a:pt x="2605678" y="348168"/>
                  </a:cubicBezTo>
                  <a:cubicBezTo>
                    <a:pt x="2986690" y="610157"/>
                    <a:pt x="3281171" y="1006736"/>
                    <a:pt x="3411215" y="1492067"/>
                  </a:cubicBezTo>
                  <a:cubicBezTo>
                    <a:pt x="3536497" y="1959627"/>
                    <a:pt x="3488465" y="2432119"/>
                    <a:pt x="3306857" y="2839295"/>
                  </a:cubicBezTo>
                  <a:lnTo>
                    <a:pt x="3261670" y="2928886"/>
                  </a:lnTo>
                  <a:lnTo>
                    <a:pt x="2857174" y="2928886"/>
                  </a:lnTo>
                  <a:lnTo>
                    <a:pt x="2915377" y="2836712"/>
                  </a:lnTo>
                  <a:cubicBezTo>
                    <a:pt x="3020179" y="2651516"/>
                    <a:pt x="3087510" y="2450417"/>
                    <a:pt x="3115608" y="2239047"/>
                  </a:cubicBezTo>
                  <a:cubicBezTo>
                    <a:pt x="3144700" y="2019998"/>
                    <a:pt x="3130088" y="1799215"/>
                    <a:pt x="3072115" y="1582856"/>
                  </a:cubicBezTo>
                  <a:cubicBezTo>
                    <a:pt x="3019429" y="1386229"/>
                    <a:pt x="2933521" y="1203663"/>
                    <a:pt x="2816844" y="1040240"/>
                  </a:cubicBezTo>
                  <a:cubicBezTo>
                    <a:pt x="2704247" y="882558"/>
                    <a:pt x="2566242" y="746942"/>
                    <a:pt x="2406710" y="637298"/>
                  </a:cubicBezTo>
                  <a:cubicBezTo>
                    <a:pt x="2218030" y="507559"/>
                    <a:pt x="2000748" y="417531"/>
                    <a:pt x="1778438" y="376813"/>
                  </a:cubicBezTo>
                  <a:cubicBezTo>
                    <a:pt x="1545966" y="334240"/>
                    <a:pt x="1311716" y="343884"/>
                    <a:pt x="1082136" y="405400"/>
                  </a:cubicBezTo>
                  <a:cubicBezTo>
                    <a:pt x="957109" y="438901"/>
                    <a:pt x="861000" y="502225"/>
                    <a:pt x="770453" y="610712"/>
                  </a:cubicBezTo>
                  <a:cubicBezTo>
                    <a:pt x="672863" y="727627"/>
                    <a:pt x="591021" y="885960"/>
                    <a:pt x="504311" y="1053517"/>
                  </a:cubicBezTo>
                  <a:cubicBezTo>
                    <a:pt x="462225" y="1134849"/>
                    <a:pt x="418774" y="1218945"/>
                    <a:pt x="370837" y="1303660"/>
                  </a:cubicBezTo>
                  <a:cubicBezTo>
                    <a:pt x="249038" y="1518990"/>
                    <a:pt x="115673" y="1643965"/>
                    <a:pt x="18332" y="1735234"/>
                  </a:cubicBezTo>
                  <a:lnTo>
                    <a:pt x="0" y="1752611"/>
                  </a:lnTo>
                  <a:lnTo>
                    <a:pt x="0" y="1233485"/>
                  </a:lnTo>
                  <a:lnTo>
                    <a:pt x="18046" y="1208183"/>
                  </a:lnTo>
                  <a:cubicBezTo>
                    <a:pt x="33947" y="1184196"/>
                    <a:pt x="49756" y="1158514"/>
                    <a:pt x="65393" y="1130865"/>
                  </a:cubicBezTo>
                  <a:cubicBezTo>
                    <a:pt x="315656" y="688463"/>
                    <a:pt x="466320" y="207127"/>
                    <a:pt x="991384" y="66436"/>
                  </a:cubicBezTo>
                  <a:cubicBezTo>
                    <a:pt x="1134686" y="28039"/>
                    <a:pt x="1278606" y="6767"/>
                    <a:pt x="1421035" y="137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54482870-6C00-4014-90C6-638B19BB54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43" y="3938592"/>
              <a:ext cx="3481139" cy="2928886"/>
            </a:xfrm>
            <a:custGeom>
              <a:avLst/>
              <a:gdLst>
                <a:gd name="connsiteX0" fmla="*/ 0 w 3481139"/>
                <a:gd name="connsiteY0" fmla="*/ 2454676 h 2928886"/>
                <a:gd name="connsiteX1" fmla="*/ 23037 w 3481139"/>
                <a:gd name="connsiteY1" fmla="*/ 2524361 h 2928886"/>
                <a:gd name="connsiteX2" fmla="*/ 92498 w 3481139"/>
                <a:gd name="connsiteY2" fmla="*/ 2670254 h 2928886"/>
                <a:gd name="connsiteX3" fmla="*/ 177819 w 3481139"/>
                <a:gd name="connsiteY3" fmla="*/ 2806016 h 2928886"/>
                <a:gd name="connsiteX4" fmla="*/ 274733 w 3481139"/>
                <a:gd name="connsiteY4" fmla="*/ 2928886 h 2928886"/>
                <a:gd name="connsiteX5" fmla="*/ 0 w 3481139"/>
                <a:gd name="connsiteY5" fmla="*/ 2928886 h 2928886"/>
                <a:gd name="connsiteX6" fmla="*/ 1421035 w 3481139"/>
                <a:gd name="connsiteY6" fmla="*/ 1378 h 2928886"/>
                <a:gd name="connsiteX7" fmla="*/ 2605678 w 3481139"/>
                <a:gd name="connsiteY7" fmla="*/ 348168 h 2928886"/>
                <a:gd name="connsiteX8" fmla="*/ 3411215 w 3481139"/>
                <a:gd name="connsiteY8" fmla="*/ 1492067 h 2928886"/>
                <a:gd name="connsiteX9" fmla="*/ 3306857 w 3481139"/>
                <a:gd name="connsiteY9" fmla="*/ 2839295 h 2928886"/>
                <a:gd name="connsiteX10" fmla="*/ 3261670 w 3481139"/>
                <a:gd name="connsiteY10" fmla="*/ 2928886 h 2928886"/>
                <a:gd name="connsiteX11" fmla="*/ 2774329 w 3481139"/>
                <a:gd name="connsiteY11" fmla="*/ 2928886 h 2928886"/>
                <a:gd name="connsiteX12" fmla="*/ 2854316 w 3481139"/>
                <a:gd name="connsiteY12" fmla="*/ 2802203 h 2928886"/>
                <a:gd name="connsiteX13" fmla="*/ 3046067 w 3481139"/>
                <a:gd name="connsiteY13" fmla="*/ 2229848 h 2928886"/>
                <a:gd name="connsiteX14" fmla="*/ 3004330 w 3481139"/>
                <a:gd name="connsiteY14" fmla="*/ 1601092 h 2928886"/>
                <a:gd name="connsiteX15" fmla="*/ 2759775 w 3481139"/>
                <a:gd name="connsiteY15" fmla="*/ 1081112 h 2928886"/>
                <a:gd name="connsiteX16" fmla="*/ 2367007 w 3481139"/>
                <a:gd name="connsiteY16" fmla="*/ 695245 h 2928886"/>
                <a:gd name="connsiteX17" fmla="*/ 1765861 w 3481139"/>
                <a:gd name="connsiteY17" fmla="*/ 445951 h 2928886"/>
                <a:gd name="connsiteX18" fmla="*/ 1100322 w 3481139"/>
                <a:gd name="connsiteY18" fmla="*/ 473271 h 2928886"/>
                <a:gd name="connsiteX19" fmla="*/ 566662 w 3481139"/>
                <a:gd name="connsiteY19" fmla="*/ 1085790 h 2928886"/>
                <a:gd name="connsiteX20" fmla="*/ 431916 w 3481139"/>
                <a:gd name="connsiteY20" fmla="*/ 1338236 h 2928886"/>
                <a:gd name="connsiteX21" fmla="*/ 66359 w 3481139"/>
                <a:gd name="connsiteY21" fmla="*/ 1786460 h 2928886"/>
                <a:gd name="connsiteX22" fmla="*/ 1807 w 3481139"/>
                <a:gd name="connsiteY22" fmla="*/ 1848695 h 2928886"/>
                <a:gd name="connsiteX23" fmla="*/ 0 w 3481139"/>
                <a:gd name="connsiteY23" fmla="*/ 1850695 h 2928886"/>
                <a:gd name="connsiteX24" fmla="*/ 0 w 3481139"/>
                <a:gd name="connsiteY24" fmla="*/ 1233485 h 2928886"/>
                <a:gd name="connsiteX25" fmla="*/ 18046 w 3481139"/>
                <a:gd name="connsiteY25" fmla="*/ 1208183 h 2928886"/>
                <a:gd name="connsiteX26" fmla="*/ 65393 w 3481139"/>
                <a:gd name="connsiteY26" fmla="*/ 1130865 h 2928886"/>
                <a:gd name="connsiteX27" fmla="*/ 991384 w 3481139"/>
                <a:gd name="connsiteY27" fmla="*/ 66436 h 2928886"/>
                <a:gd name="connsiteX28" fmla="*/ 1421035 w 3481139"/>
                <a:gd name="connsiteY28" fmla="*/ 1378 h 292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1139" h="2928886">
                  <a:moveTo>
                    <a:pt x="0" y="2454676"/>
                  </a:moveTo>
                  <a:lnTo>
                    <a:pt x="23037" y="2524361"/>
                  </a:lnTo>
                  <a:cubicBezTo>
                    <a:pt x="42843" y="2573572"/>
                    <a:pt x="66005" y="2622232"/>
                    <a:pt x="92498" y="2670254"/>
                  </a:cubicBezTo>
                  <a:cubicBezTo>
                    <a:pt x="117915" y="2716294"/>
                    <a:pt x="146441" y="2761645"/>
                    <a:pt x="177819" y="2806016"/>
                  </a:cubicBezTo>
                  <a:lnTo>
                    <a:pt x="274733" y="2928886"/>
                  </a:lnTo>
                  <a:lnTo>
                    <a:pt x="0" y="2928886"/>
                  </a:lnTo>
                  <a:close/>
                  <a:moveTo>
                    <a:pt x="1421035" y="1378"/>
                  </a:moveTo>
                  <a:cubicBezTo>
                    <a:pt x="1848323" y="-14790"/>
                    <a:pt x="2262193" y="111988"/>
                    <a:pt x="2605678" y="348168"/>
                  </a:cubicBezTo>
                  <a:cubicBezTo>
                    <a:pt x="2986690" y="610157"/>
                    <a:pt x="3281171" y="1006736"/>
                    <a:pt x="3411215" y="1492067"/>
                  </a:cubicBezTo>
                  <a:cubicBezTo>
                    <a:pt x="3536497" y="1959627"/>
                    <a:pt x="3488465" y="2432119"/>
                    <a:pt x="3306857" y="2839295"/>
                  </a:cubicBezTo>
                  <a:lnTo>
                    <a:pt x="3261670" y="2928886"/>
                  </a:lnTo>
                  <a:lnTo>
                    <a:pt x="2774329" y="2928886"/>
                  </a:lnTo>
                  <a:lnTo>
                    <a:pt x="2854316" y="2802203"/>
                  </a:lnTo>
                  <a:cubicBezTo>
                    <a:pt x="2954670" y="2624813"/>
                    <a:pt x="3019198" y="2432241"/>
                    <a:pt x="3046067" y="2229848"/>
                  </a:cubicBezTo>
                  <a:cubicBezTo>
                    <a:pt x="3073918" y="2019997"/>
                    <a:pt x="3059887" y="1808433"/>
                    <a:pt x="3004330" y="1601092"/>
                  </a:cubicBezTo>
                  <a:cubicBezTo>
                    <a:pt x="2953824" y="1412601"/>
                    <a:pt x="2871570" y="1237702"/>
                    <a:pt x="2759775" y="1081112"/>
                  </a:cubicBezTo>
                  <a:cubicBezTo>
                    <a:pt x="2651938" y="930074"/>
                    <a:pt x="2519787" y="800304"/>
                    <a:pt x="2367007" y="695245"/>
                  </a:cubicBezTo>
                  <a:cubicBezTo>
                    <a:pt x="2186422" y="571040"/>
                    <a:pt x="1978537" y="484889"/>
                    <a:pt x="1765861" y="445951"/>
                  </a:cubicBezTo>
                  <a:cubicBezTo>
                    <a:pt x="1543705" y="405264"/>
                    <a:pt x="1319800" y="414462"/>
                    <a:pt x="1100322" y="473271"/>
                  </a:cubicBezTo>
                  <a:cubicBezTo>
                    <a:pt x="859826" y="537712"/>
                    <a:pt x="751918" y="727591"/>
                    <a:pt x="566662" y="1085790"/>
                  </a:cubicBezTo>
                  <a:cubicBezTo>
                    <a:pt x="524297" y="1167705"/>
                    <a:pt x="480498" y="1252403"/>
                    <a:pt x="431916" y="1338236"/>
                  </a:cubicBezTo>
                  <a:cubicBezTo>
                    <a:pt x="304892" y="1562816"/>
                    <a:pt x="167019" y="1692123"/>
                    <a:pt x="66359" y="1786460"/>
                  </a:cubicBezTo>
                  <a:cubicBezTo>
                    <a:pt x="41685" y="1809641"/>
                    <a:pt x="19588" y="1830368"/>
                    <a:pt x="1807" y="1848695"/>
                  </a:cubicBezTo>
                  <a:lnTo>
                    <a:pt x="0" y="1850695"/>
                  </a:lnTo>
                  <a:lnTo>
                    <a:pt x="0" y="1233485"/>
                  </a:lnTo>
                  <a:lnTo>
                    <a:pt x="18046" y="1208183"/>
                  </a:lnTo>
                  <a:cubicBezTo>
                    <a:pt x="33947" y="1184196"/>
                    <a:pt x="49756" y="1158514"/>
                    <a:pt x="65393" y="1130865"/>
                  </a:cubicBezTo>
                  <a:cubicBezTo>
                    <a:pt x="315656" y="688463"/>
                    <a:pt x="466320" y="207127"/>
                    <a:pt x="991384" y="66436"/>
                  </a:cubicBezTo>
                  <a:cubicBezTo>
                    <a:pt x="1134686" y="28039"/>
                    <a:pt x="1278606" y="6767"/>
                    <a:pt x="1421035" y="137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6" name="Freeform: Shape 35">
              <a:extLst>
                <a:ext uri="{FF2B5EF4-FFF2-40B4-BE49-F238E27FC236}">
                  <a16:creationId xmlns:a16="http://schemas.microsoft.com/office/drawing/2014/main" id="{A97410C4-9F35-480D-AF41-9881677BA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42" y="3804226"/>
              <a:ext cx="3664532" cy="3063253"/>
            </a:xfrm>
            <a:custGeom>
              <a:avLst/>
              <a:gdLst>
                <a:gd name="connsiteX0" fmla="*/ 1589544 w 3664532"/>
                <a:gd name="connsiteY0" fmla="*/ 1348 h 3063253"/>
                <a:gd name="connsiteX1" fmla="*/ 3592316 w 3664532"/>
                <a:gd name="connsiteY1" fmla="*/ 1577908 h 3063253"/>
                <a:gd name="connsiteX2" fmla="*/ 3464985 w 3664532"/>
                <a:gd name="connsiteY2" fmla="*/ 3019497 h 3063253"/>
                <a:gd name="connsiteX3" fmla="*/ 3441980 w 3664532"/>
                <a:gd name="connsiteY3" fmla="*/ 3063253 h 3063253"/>
                <a:gd name="connsiteX4" fmla="*/ 3180670 w 3664532"/>
                <a:gd name="connsiteY4" fmla="*/ 3063253 h 3063253"/>
                <a:gd name="connsiteX5" fmla="*/ 3224136 w 3664532"/>
                <a:gd name="connsiteY5" fmla="*/ 2966554 h 3063253"/>
                <a:gd name="connsiteX6" fmla="*/ 3355620 w 3664532"/>
                <a:gd name="connsiteY6" fmla="*/ 2437076 h 3063253"/>
                <a:gd name="connsiteX7" fmla="*/ 3363467 w 3664532"/>
                <a:gd name="connsiteY7" fmla="*/ 2076633 h 3063253"/>
                <a:gd name="connsiteX8" fmla="*/ 3304293 w 3664532"/>
                <a:gd name="connsiteY8" fmla="*/ 1722087 h 3063253"/>
                <a:gd name="connsiteX9" fmla="*/ 3182877 w 3664532"/>
                <a:gd name="connsiteY9" fmla="*/ 1384217 h 3063253"/>
                <a:gd name="connsiteX10" fmla="*/ 3001025 w 3664532"/>
                <a:gd name="connsiteY10" fmla="*/ 1074386 h 3063253"/>
                <a:gd name="connsiteX11" fmla="*/ 2477205 w 3664532"/>
                <a:gd name="connsiteY11" fmla="*/ 580474 h 3063253"/>
                <a:gd name="connsiteX12" fmla="*/ 1798691 w 3664532"/>
                <a:gd name="connsiteY12" fmla="*/ 315283 h 3063253"/>
                <a:gd name="connsiteX13" fmla="*/ 1753281 w 3664532"/>
                <a:gd name="connsiteY13" fmla="*/ 307175 h 3063253"/>
                <a:gd name="connsiteX14" fmla="*/ 1730532 w 3664532"/>
                <a:gd name="connsiteY14" fmla="*/ 303097 h 3063253"/>
                <a:gd name="connsiteX15" fmla="*/ 1707599 w 3664532"/>
                <a:gd name="connsiteY15" fmla="*/ 300231 h 3063253"/>
                <a:gd name="connsiteX16" fmla="*/ 1661716 w 3664532"/>
                <a:gd name="connsiteY16" fmla="*/ 294430 h 3063253"/>
                <a:gd name="connsiteX17" fmla="*/ 1615761 w 3664532"/>
                <a:gd name="connsiteY17" fmla="*/ 289448 h 3063253"/>
                <a:gd name="connsiteX18" fmla="*/ 1523276 w 3664532"/>
                <a:gd name="connsiteY18" fmla="*/ 282763 h 3063253"/>
                <a:gd name="connsiteX19" fmla="*/ 1430359 w 3664532"/>
                <a:gd name="connsiteY19" fmla="*/ 280699 h 3063253"/>
                <a:gd name="connsiteX20" fmla="*/ 1059060 w 3664532"/>
                <a:gd name="connsiteY20" fmla="*/ 318854 h 3063253"/>
                <a:gd name="connsiteX21" fmla="*/ 1012987 w 3664532"/>
                <a:gd name="connsiteY21" fmla="*/ 328075 h 3063253"/>
                <a:gd name="connsiteX22" fmla="*/ 968530 w 3664532"/>
                <a:gd name="connsiteY22" fmla="*/ 339260 h 3063253"/>
                <a:gd name="connsiteX23" fmla="*/ 924773 w 3664532"/>
                <a:gd name="connsiteY23" fmla="*/ 352511 h 3063253"/>
                <a:gd name="connsiteX24" fmla="*/ 881731 w 3664532"/>
                <a:gd name="connsiteY24" fmla="*/ 367896 h 3063253"/>
                <a:gd name="connsiteX25" fmla="*/ 839561 w 3664532"/>
                <a:gd name="connsiteY25" fmla="*/ 385444 h 3063253"/>
                <a:gd name="connsiteX26" fmla="*/ 798365 w 3664532"/>
                <a:gd name="connsiteY26" fmla="*/ 405276 h 3063253"/>
                <a:gd name="connsiteX27" fmla="*/ 758403 w 3664532"/>
                <a:gd name="connsiteY27" fmla="*/ 427539 h 3063253"/>
                <a:gd name="connsiteX28" fmla="*/ 719600 w 3664532"/>
                <a:gd name="connsiteY28" fmla="*/ 451961 h 3063253"/>
                <a:gd name="connsiteX29" fmla="*/ 577562 w 3664532"/>
                <a:gd name="connsiteY29" fmla="*/ 569522 h 3063253"/>
                <a:gd name="connsiteX30" fmla="*/ 456753 w 3664532"/>
                <a:gd name="connsiteY30" fmla="*/ 712062 h 3063253"/>
                <a:gd name="connsiteX31" fmla="*/ 353265 w 3664532"/>
                <a:gd name="connsiteY31" fmla="*/ 870162 h 3063253"/>
                <a:gd name="connsiteX32" fmla="*/ 305715 w 3664532"/>
                <a:gd name="connsiteY32" fmla="*/ 952522 h 3063253"/>
                <a:gd name="connsiteX33" fmla="*/ 260078 w 3664532"/>
                <a:gd name="connsiteY33" fmla="*/ 1036331 h 3063253"/>
                <a:gd name="connsiteX34" fmla="*/ 170320 w 3664532"/>
                <a:gd name="connsiteY34" fmla="*/ 1205796 h 3063253"/>
                <a:gd name="connsiteX35" fmla="*/ 124857 w 3664532"/>
                <a:gd name="connsiteY35" fmla="*/ 1290794 h 3063253"/>
                <a:gd name="connsiteX36" fmla="*/ 77228 w 3664532"/>
                <a:gd name="connsiteY36" fmla="*/ 1375573 h 3063253"/>
                <a:gd name="connsiteX37" fmla="*/ 23967 w 3664532"/>
                <a:gd name="connsiteY37" fmla="*/ 1458613 h 3063253"/>
                <a:gd name="connsiteX38" fmla="*/ 0 w 3664532"/>
                <a:gd name="connsiteY38" fmla="*/ 1490102 h 3063253"/>
                <a:gd name="connsiteX39" fmla="*/ 0 w 3664532"/>
                <a:gd name="connsiteY39" fmla="*/ 600302 h 3063253"/>
                <a:gd name="connsiteX40" fmla="*/ 7155 w 3664532"/>
                <a:gd name="connsiteY40" fmla="*/ 592928 h 3063253"/>
                <a:gd name="connsiteX41" fmla="*/ 940651 w 3664532"/>
                <a:gd name="connsiteY41" fmla="*/ 75740 h 3063253"/>
                <a:gd name="connsiteX42" fmla="*/ 1589544 w 3664532"/>
                <a:gd name="connsiteY42" fmla="*/ 1348 h 3063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664532" h="3063253">
                  <a:moveTo>
                    <a:pt x="1589544" y="1348"/>
                  </a:moveTo>
                  <a:cubicBezTo>
                    <a:pt x="2513808" y="33842"/>
                    <a:pt x="3344091" y="651520"/>
                    <a:pt x="3592316" y="1577908"/>
                  </a:cubicBezTo>
                  <a:cubicBezTo>
                    <a:pt x="3725976" y="2076733"/>
                    <a:pt x="3668729" y="2582423"/>
                    <a:pt x="3464985" y="3019497"/>
                  </a:cubicBezTo>
                  <a:lnTo>
                    <a:pt x="3441980" y="3063253"/>
                  </a:lnTo>
                  <a:lnTo>
                    <a:pt x="3180670" y="3063253"/>
                  </a:lnTo>
                  <a:lnTo>
                    <a:pt x="3224136" y="2966554"/>
                  </a:lnTo>
                  <a:cubicBezTo>
                    <a:pt x="3291771" y="2795537"/>
                    <a:pt x="3335430" y="2617005"/>
                    <a:pt x="3355620" y="2437076"/>
                  </a:cubicBezTo>
                  <a:cubicBezTo>
                    <a:pt x="3368996" y="2317218"/>
                    <a:pt x="3372310" y="2196423"/>
                    <a:pt x="3363467" y="2076633"/>
                  </a:cubicBezTo>
                  <a:cubicBezTo>
                    <a:pt x="3354557" y="1956861"/>
                    <a:pt x="3334732" y="1838125"/>
                    <a:pt x="3304293" y="1722087"/>
                  </a:cubicBezTo>
                  <a:cubicBezTo>
                    <a:pt x="3274126" y="1605975"/>
                    <a:pt x="3233351" y="1492852"/>
                    <a:pt x="3182877" y="1384217"/>
                  </a:cubicBezTo>
                  <a:cubicBezTo>
                    <a:pt x="3132588" y="1275460"/>
                    <a:pt x="3071047" y="1171897"/>
                    <a:pt x="3001025" y="1074386"/>
                  </a:cubicBezTo>
                  <a:cubicBezTo>
                    <a:pt x="2860378" y="879817"/>
                    <a:pt x="2682723" y="710135"/>
                    <a:pt x="2477205" y="580474"/>
                  </a:cubicBezTo>
                  <a:cubicBezTo>
                    <a:pt x="2271686" y="450814"/>
                    <a:pt x="2040125" y="361195"/>
                    <a:pt x="1798691" y="315283"/>
                  </a:cubicBezTo>
                  <a:lnTo>
                    <a:pt x="1753281" y="307175"/>
                  </a:lnTo>
                  <a:lnTo>
                    <a:pt x="1730532" y="303097"/>
                  </a:lnTo>
                  <a:lnTo>
                    <a:pt x="1707599" y="300231"/>
                  </a:lnTo>
                  <a:lnTo>
                    <a:pt x="1661716" y="294430"/>
                  </a:lnTo>
                  <a:cubicBezTo>
                    <a:pt x="1646462" y="292559"/>
                    <a:pt x="1631149" y="290194"/>
                    <a:pt x="1615761" y="289448"/>
                  </a:cubicBezTo>
                  <a:cubicBezTo>
                    <a:pt x="1584975" y="287377"/>
                    <a:pt x="1554157" y="284371"/>
                    <a:pt x="1523276" y="282763"/>
                  </a:cubicBezTo>
                  <a:lnTo>
                    <a:pt x="1430359" y="280699"/>
                  </a:lnTo>
                  <a:cubicBezTo>
                    <a:pt x="1306331" y="281594"/>
                    <a:pt x="1181785" y="294109"/>
                    <a:pt x="1059060" y="318854"/>
                  </a:cubicBezTo>
                  <a:lnTo>
                    <a:pt x="1012987" y="328075"/>
                  </a:lnTo>
                  <a:cubicBezTo>
                    <a:pt x="998030" y="331646"/>
                    <a:pt x="983384" y="335571"/>
                    <a:pt x="968530" y="339260"/>
                  </a:cubicBezTo>
                  <a:cubicBezTo>
                    <a:pt x="953853" y="343338"/>
                    <a:pt x="939377" y="348162"/>
                    <a:pt x="924773" y="352511"/>
                  </a:cubicBezTo>
                  <a:cubicBezTo>
                    <a:pt x="910278" y="357266"/>
                    <a:pt x="896136" y="362800"/>
                    <a:pt x="881731" y="367896"/>
                  </a:cubicBezTo>
                  <a:cubicBezTo>
                    <a:pt x="867590" y="373428"/>
                    <a:pt x="853698" y="379622"/>
                    <a:pt x="839561" y="385444"/>
                  </a:cubicBezTo>
                  <a:cubicBezTo>
                    <a:pt x="825810" y="391891"/>
                    <a:pt x="812130" y="398609"/>
                    <a:pt x="798365" y="405276"/>
                  </a:cubicBezTo>
                  <a:cubicBezTo>
                    <a:pt x="785090" y="412685"/>
                    <a:pt x="771605" y="419858"/>
                    <a:pt x="758403" y="427539"/>
                  </a:cubicBezTo>
                  <a:cubicBezTo>
                    <a:pt x="745548" y="435706"/>
                    <a:pt x="732259" y="443337"/>
                    <a:pt x="719600" y="451961"/>
                  </a:cubicBezTo>
                  <a:cubicBezTo>
                    <a:pt x="668664" y="485885"/>
                    <a:pt x="621352" y="525741"/>
                    <a:pt x="577562" y="569522"/>
                  </a:cubicBezTo>
                  <a:cubicBezTo>
                    <a:pt x="534000" y="613606"/>
                    <a:pt x="493580" y="661281"/>
                    <a:pt x="456753" y="712062"/>
                  </a:cubicBezTo>
                  <a:cubicBezTo>
                    <a:pt x="419754" y="762744"/>
                    <a:pt x="385485" y="815747"/>
                    <a:pt x="353265" y="870162"/>
                  </a:cubicBezTo>
                  <a:cubicBezTo>
                    <a:pt x="337069" y="897321"/>
                    <a:pt x="321168" y="924763"/>
                    <a:pt x="305715" y="952522"/>
                  </a:cubicBezTo>
                  <a:cubicBezTo>
                    <a:pt x="290262" y="980281"/>
                    <a:pt x="275152" y="1008238"/>
                    <a:pt x="260078" y="1036331"/>
                  </a:cubicBezTo>
                  <a:cubicBezTo>
                    <a:pt x="229846" y="1092467"/>
                    <a:pt x="200339" y="1149135"/>
                    <a:pt x="170320" y="1205796"/>
                  </a:cubicBezTo>
                  <a:lnTo>
                    <a:pt x="124857" y="1290794"/>
                  </a:lnTo>
                  <a:cubicBezTo>
                    <a:pt x="109549" y="1319095"/>
                    <a:pt x="94118" y="1347211"/>
                    <a:pt x="77228" y="1375573"/>
                  </a:cubicBezTo>
                  <a:cubicBezTo>
                    <a:pt x="60776" y="1403944"/>
                    <a:pt x="42932" y="1431630"/>
                    <a:pt x="23967" y="1458613"/>
                  </a:cubicBezTo>
                  <a:lnTo>
                    <a:pt x="0" y="1490102"/>
                  </a:lnTo>
                  <a:lnTo>
                    <a:pt x="0" y="600302"/>
                  </a:lnTo>
                  <a:lnTo>
                    <a:pt x="7155" y="592928"/>
                  </a:lnTo>
                  <a:cubicBezTo>
                    <a:pt x="261918" y="354349"/>
                    <a:pt x="578478" y="172784"/>
                    <a:pt x="940651" y="75740"/>
                  </a:cubicBezTo>
                  <a:cubicBezTo>
                    <a:pt x="1157955" y="17514"/>
                    <a:pt x="1376252" y="-6151"/>
                    <a:pt x="1589544" y="134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7" name="pole tekstowe 3">
            <a:extLst>
              <a:ext uri="{FF2B5EF4-FFF2-40B4-BE49-F238E27FC236}">
                <a16:creationId xmlns:a16="http://schemas.microsoft.com/office/drawing/2014/main" id="{27F30DFB-348D-0815-775E-32EA5336E645}"/>
              </a:ext>
            </a:extLst>
          </p:cNvPr>
          <p:cNvSpPr txBox="1"/>
          <p:nvPr/>
        </p:nvSpPr>
        <p:spPr>
          <a:xfrm>
            <a:off x="6734684" y="2437029"/>
            <a:ext cx="4333468" cy="363928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a:t>The job market can and will change, this means our students should be prepared for that change. </a:t>
            </a:r>
          </a:p>
          <a:p>
            <a:pPr>
              <a:lnSpc>
                <a:spcPct val="90000"/>
              </a:lnSpc>
              <a:spcAft>
                <a:spcPts val="600"/>
              </a:spcAft>
            </a:pPr>
            <a:r>
              <a:rPr lang="en-US"/>
              <a:t>The aim is to create industry professionals able to work in the field immediately after graduating.</a:t>
            </a:r>
          </a:p>
        </p:txBody>
      </p:sp>
      <p:pic>
        <p:nvPicPr>
          <p:cNvPr id="15" name="Picture 14" descr="A robot with a camera&#10;&#10;Description automatically generated">
            <a:extLst>
              <a:ext uri="{FF2B5EF4-FFF2-40B4-BE49-F238E27FC236}">
                <a16:creationId xmlns:a16="http://schemas.microsoft.com/office/drawing/2014/main" id="{310D7F5E-7F60-B57E-9004-FAF31075C0D9}"/>
              </a:ext>
            </a:extLst>
          </p:cNvPr>
          <p:cNvPicPr>
            <a:picLocks noChangeAspect="1"/>
          </p:cNvPicPr>
          <p:nvPr/>
        </p:nvPicPr>
        <p:blipFill rotWithShape="1">
          <a:blip r:embed="rId6">
            <a:alphaModFix amt="70000"/>
          </a:blip>
          <a:srcRect l="36631" r="27264"/>
          <a:stretch/>
        </p:blipFill>
        <p:spPr>
          <a:xfrm>
            <a:off x="12234761" y="-10"/>
            <a:ext cx="4402114" cy="6858000"/>
          </a:xfrm>
          <a:prstGeom prst="rect">
            <a:avLst/>
          </a:prstGeom>
        </p:spPr>
      </p:pic>
      <p:pic>
        <p:nvPicPr>
          <p:cNvPr id="10" name="Picture 2" descr="DNA | BUas.nl">
            <a:extLst>
              <a:ext uri="{FF2B5EF4-FFF2-40B4-BE49-F238E27FC236}">
                <a16:creationId xmlns:a16="http://schemas.microsoft.com/office/drawing/2014/main" id="{DE19B7BB-8C53-781F-A7D3-34687C250D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69846" y="6303848"/>
            <a:ext cx="1372209" cy="474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601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Picture 91" descr="A robot sitting at a desk in a library&#10;&#10;Description automatically generated">
            <a:extLst>
              <a:ext uri="{FF2B5EF4-FFF2-40B4-BE49-F238E27FC236}">
                <a16:creationId xmlns:a16="http://schemas.microsoft.com/office/drawing/2014/main" id="{638F89E7-1801-ADA3-AA39-CEFD8321F444}"/>
              </a:ext>
            </a:extLst>
          </p:cNvPr>
          <p:cNvPicPr>
            <a:picLocks noChangeAspect="1"/>
          </p:cNvPicPr>
          <p:nvPr/>
        </p:nvPicPr>
        <p:blipFill rotWithShape="1">
          <a:blip r:embed="rId2">
            <a:alphaModFix/>
          </a:blip>
          <a:srcRect t="19761" r="-1" b="14393"/>
          <a:stretch/>
        </p:blipFill>
        <p:spPr>
          <a:xfrm flipH="1">
            <a:off x="-1467" y="10"/>
            <a:ext cx="5962784" cy="6857989"/>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93" name="Oval 92">
            <a:extLst>
              <a:ext uri="{FF2B5EF4-FFF2-40B4-BE49-F238E27FC236}">
                <a16:creationId xmlns:a16="http://schemas.microsoft.com/office/drawing/2014/main" id="{B8CBB3D9-09AA-DBC0-1785-0C2C12E60ABA}"/>
              </a:ext>
            </a:extLst>
          </p:cNvPr>
          <p:cNvSpPr/>
          <p:nvPr/>
        </p:nvSpPr>
        <p:spPr>
          <a:xfrm>
            <a:off x="-1091367" y="3005691"/>
            <a:ext cx="957623" cy="95762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6609CE79-60CA-EFC0-4370-57227CC78B49}"/>
              </a:ext>
            </a:extLst>
          </p:cNvPr>
          <p:cNvSpPr/>
          <p:nvPr/>
        </p:nvSpPr>
        <p:spPr>
          <a:xfrm>
            <a:off x="-1081076" y="5660092"/>
            <a:ext cx="957623" cy="95762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0A265D86-9A9F-7E81-510D-49C83EE753A5}"/>
              </a:ext>
            </a:extLst>
          </p:cNvPr>
          <p:cNvSpPr/>
          <p:nvPr/>
        </p:nvSpPr>
        <p:spPr>
          <a:xfrm>
            <a:off x="-1081077" y="1698548"/>
            <a:ext cx="957623" cy="95762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5F1CE2C1-6EAA-9E43-7DD8-C6B96A5B04EF}"/>
              </a:ext>
            </a:extLst>
          </p:cNvPr>
          <p:cNvSpPr/>
          <p:nvPr/>
        </p:nvSpPr>
        <p:spPr>
          <a:xfrm>
            <a:off x="-1081076" y="4339578"/>
            <a:ext cx="957623" cy="95762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a:extLst>
              <a:ext uri="{FF2B5EF4-FFF2-40B4-BE49-F238E27FC236}">
                <a16:creationId xmlns:a16="http://schemas.microsoft.com/office/drawing/2014/main" id="{30DAAF68-44B9-66EE-0E75-A56D7B1772B1}"/>
              </a:ext>
            </a:extLst>
          </p:cNvPr>
          <p:cNvSpPr/>
          <p:nvPr/>
        </p:nvSpPr>
        <p:spPr>
          <a:xfrm rot="10800000">
            <a:off x="0" y="-12245254"/>
            <a:ext cx="1510572" cy="26163641"/>
          </a:xfrm>
          <a:custGeom>
            <a:avLst/>
            <a:gdLst>
              <a:gd name="connsiteX0" fmla="*/ 0 w 1508191"/>
              <a:gd name="connsiteY0" fmla="*/ 26163641 h 26163641"/>
              <a:gd name="connsiteX1" fmla="*/ 0 w 1508191"/>
              <a:gd name="connsiteY1" fmla="*/ 14109047 h 26163641"/>
              <a:gd name="connsiteX2" fmla="*/ 747584 w 1508191"/>
              <a:gd name="connsiteY2" fmla="*/ 13081823 h 26163641"/>
              <a:gd name="connsiteX3" fmla="*/ 0 w 1508191"/>
              <a:gd name="connsiteY3" fmla="*/ 12054599 h 26163641"/>
              <a:gd name="connsiteX4" fmla="*/ 0 w 1508191"/>
              <a:gd name="connsiteY4" fmla="*/ 0 h 26163641"/>
              <a:gd name="connsiteX5" fmla="*/ 1508191 w 1508191"/>
              <a:gd name="connsiteY5" fmla="*/ 0 h 26163641"/>
              <a:gd name="connsiteX6" fmla="*/ 1508191 w 1508191"/>
              <a:gd name="connsiteY6" fmla="*/ 26163641 h 26163641"/>
              <a:gd name="connsiteX0" fmla="*/ 0 w 1508191"/>
              <a:gd name="connsiteY0" fmla="*/ 26163641 h 26163641"/>
              <a:gd name="connsiteX1" fmla="*/ 0 w 1508191"/>
              <a:gd name="connsiteY1" fmla="*/ 14109047 h 26163641"/>
              <a:gd name="connsiteX2" fmla="*/ 747584 w 1508191"/>
              <a:gd name="connsiteY2" fmla="*/ 13081823 h 26163641"/>
              <a:gd name="connsiteX3" fmla="*/ 0 w 1508191"/>
              <a:gd name="connsiteY3" fmla="*/ 12054599 h 26163641"/>
              <a:gd name="connsiteX4" fmla="*/ 0 w 1508191"/>
              <a:gd name="connsiteY4" fmla="*/ 0 h 26163641"/>
              <a:gd name="connsiteX5" fmla="*/ 1508191 w 1508191"/>
              <a:gd name="connsiteY5" fmla="*/ 0 h 26163641"/>
              <a:gd name="connsiteX6" fmla="*/ 1508191 w 1508191"/>
              <a:gd name="connsiteY6" fmla="*/ 26163641 h 26163641"/>
              <a:gd name="connsiteX7" fmla="*/ 0 w 1508191"/>
              <a:gd name="connsiteY7" fmla="*/ 26163641 h 26163641"/>
              <a:gd name="connsiteX0" fmla="*/ 97 w 1508288"/>
              <a:gd name="connsiteY0" fmla="*/ 26163641 h 26163641"/>
              <a:gd name="connsiteX1" fmla="*/ 97 w 1508288"/>
              <a:gd name="connsiteY1" fmla="*/ 14109047 h 26163641"/>
              <a:gd name="connsiteX2" fmla="*/ 747681 w 1508288"/>
              <a:gd name="connsiteY2" fmla="*/ 13081823 h 26163641"/>
              <a:gd name="connsiteX3" fmla="*/ 97 w 1508288"/>
              <a:gd name="connsiteY3" fmla="*/ 12054599 h 26163641"/>
              <a:gd name="connsiteX4" fmla="*/ 97 w 1508288"/>
              <a:gd name="connsiteY4" fmla="*/ 0 h 26163641"/>
              <a:gd name="connsiteX5" fmla="*/ 1508288 w 1508288"/>
              <a:gd name="connsiteY5" fmla="*/ 0 h 26163641"/>
              <a:gd name="connsiteX6" fmla="*/ 1508288 w 1508288"/>
              <a:gd name="connsiteY6" fmla="*/ 26163641 h 26163641"/>
              <a:gd name="connsiteX7" fmla="*/ 97 w 1508288"/>
              <a:gd name="connsiteY7" fmla="*/ 26163641 h 26163641"/>
              <a:gd name="connsiteX0" fmla="*/ 2381 w 1510572"/>
              <a:gd name="connsiteY0" fmla="*/ 26163641 h 26163641"/>
              <a:gd name="connsiteX1" fmla="*/ 2381 w 1510572"/>
              <a:gd name="connsiteY1" fmla="*/ 14109047 h 26163641"/>
              <a:gd name="connsiteX2" fmla="*/ 749965 w 1510572"/>
              <a:gd name="connsiteY2" fmla="*/ 13081823 h 26163641"/>
              <a:gd name="connsiteX3" fmla="*/ 2381 w 1510572"/>
              <a:gd name="connsiteY3" fmla="*/ 12054599 h 26163641"/>
              <a:gd name="connsiteX4" fmla="*/ 2381 w 1510572"/>
              <a:gd name="connsiteY4" fmla="*/ 0 h 26163641"/>
              <a:gd name="connsiteX5" fmla="*/ 1510572 w 1510572"/>
              <a:gd name="connsiteY5" fmla="*/ 0 h 26163641"/>
              <a:gd name="connsiteX6" fmla="*/ 1510572 w 1510572"/>
              <a:gd name="connsiteY6" fmla="*/ 26163641 h 26163641"/>
              <a:gd name="connsiteX7" fmla="*/ 2381 w 1510572"/>
              <a:gd name="connsiteY7" fmla="*/ 26163641 h 26163641"/>
              <a:gd name="connsiteX0" fmla="*/ 2381 w 1510572"/>
              <a:gd name="connsiteY0" fmla="*/ 26163641 h 26163641"/>
              <a:gd name="connsiteX1" fmla="*/ 2381 w 1510572"/>
              <a:gd name="connsiteY1" fmla="*/ 14109047 h 26163641"/>
              <a:gd name="connsiteX2" fmla="*/ 749965 w 1510572"/>
              <a:gd name="connsiteY2" fmla="*/ 13081823 h 26163641"/>
              <a:gd name="connsiteX3" fmla="*/ 2381 w 1510572"/>
              <a:gd name="connsiteY3" fmla="*/ 12054599 h 26163641"/>
              <a:gd name="connsiteX4" fmla="*/ 2381 w 1510572"/>
              <a:gd name="connsiteY4" fmla="*/ 0 h 26163641"/>
              <a:gd name="connsiteX5" fmla="*/ 1510572 w 1510572"/>
              <a:gd name="connsiteY5" fmla="*/ 0 h 26163641"/>
              <a:gd name="connsiteX6" fmla="*/ 1510572 w 1510572"/>
              <a:gd name="connsiteY6" fmla="*/ 26163641 h 26163641"/>
              <a:gd name="connsiteX7" fmla="*/ 2381 w 1510572"/>
              <a:gd name="connsiteY7" fmla="*/ 26163641 h 26163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0572" h="26163641">
                <a:moveTo>
                  <a:pt x="2381" y="26163641"/>
                </a:moveTo>
                <a:cubicBezTo>
                  <a:pt x="2381" y="22145443"/>
                  <a:pt x="12266" y="14626715"/>
                  <a:pt x="2381" y="14109047"/>
                </a:cubicBezTo>
                <a:cubicBezTo>
                  <a:pt x="-7504" y="13591379"/>
                  <a:pt x="740080" y="13797611"/>
                  <a:pt x="749965" y="13081823"/>
                </a:cubicBezTo>
                <a:cubicBezTo>
                  <a:pt x="759850" y="12366035"/>
                  <a:pt x="7737" y="12465587"/>
                  <a:pt x="2381" y="12054599"/>
                </a:cubicBezTo>
                <a:cubicBezTo>
                  <a:pt x="-2975" y="11643611"/>
                  <a:pt x="2381" y="4018200"/>
                  <a:pt x="2381" y="0"/>
                </a:cubicBezTo>
                <a:lnTo>
                  <a:pt x="1510572" y="0"/>
                </a:lnTo>
                <a:lnTo>
                  <a:pt x="1510572" y="26163641"/>
                </a:lnTo>
                <a:lnTo>
                  <a:pt x="2381" y="26163641"/>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8" name="Picture 2" descr="DNA | BUas.nl">
            <a:extLst>
              <a:ext uri="{FF2B5EF4-FFF2-40B4-BE49-F238E27FC236}">
                <a16:creationId xmlns:a16="http://schemas.microsoft.com/office/drawing/2014/main" id="{746305E1-28A7-197C-1F30-1EB6E455D4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9846" y="6303848"/>
            <a:ext cx="1372209" cy="474020"/>
          </a:xfrm>
          <a:prstGeom prst="rect">
            <a:avLst/>
          </a:prstGeom>
          <a:noFill/>
          <a:extLst>
            <a:ext uri="{909E8E84-426E-40DD-AFC4-6F175D3DCCD1}">
              <a14:hiddenFill xmlns:a14="http://schemas.microsoft.com/office/drawing/2010/main">
                <a:solidFill>
                  <a:srgbClr val="FFFFFF"/>
                </a:solidFill>
              </a14:hiddenFill>
            </a:ext>
          </a:extLst>
        </p:spPr>
      </p:pic>
      <p:sp>
        <p:nvSpPr>
          <p:cNvPr id="99" name="Oval 98">
            <a:extLst>
              <a:ext uri="{FF2B5EF4-FFF2-40B4-BE49-F238E27FC236}">
                <a16:creationId xmlns:a16="http://schemas.microsoft.com/office/drawing/2014/main" id="{0274625B-3D85-6B1E-1CAF-EA16B751519D}"/>
              </a:ext>
            </a:extLst>
          </p:cNvPr>
          <p:cNvSpPr/>
          <p:nvPr/>
        </p:nvSpPr>
        <p:spPr>
          <a:xfrm>
            <a:off x="1021473" y="357756"/>
            <a:ext cx="957623" cy="95762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0" name="Picture 99">
            <a:extLst>
              <a:ext uri="{FF2B5EF4-FFF2-40B4-BE49-F238E27FC236}">
                <a16:creationId xmlns:a16="http://schemas.microsoft.com/office/drawing/2014/main" id="{1DE1CC45-2523-5FAD-09A5-5AC48BD208C3}"/>
              </a:ext>
            </a:extLst>
          </p:cNvPr>
          <p:cNvPicPr>
            <a:picLocks noChangeAspect="1"/>
          </p:cNvPicPr>
          <p:nvPr/>
        </p:nvPicPr>
        <p:blipFill>
          <a:blip r:embed="rId4"/>
          <a:stretch>
            <a:fillRect/>
          </a:stretch>
        </p:blipFill>
        <p:spPr>
          <a:xfrm>
            <a:off x="-931712" y="4496780"/>
            <a:ext cx="638314" cy="643179"/>
          </a:xfrm>
          <a:prstGeom prst="rect">
            <a:avLst/>
          </a:prstGeom>
        </p:spPr>
      </p:pic>
      <p:pic>
        <p:nvPicPr>
          <p:cNvPr id="101" name="Picture 100">
            <a:extLst>
              <a:ext uri="{FF2B5EF4-FFF2-40B4-BE49-F238E27FC236}">
                <a16:creationId xmlns:a16="http://schemas.microsoft.com/office/drawing/2014/main" id="{CB4F9B99-CB5A-9395-F77F-DD6B3BC03552}"/>
              </a:ext>
            </a:extLst>
          </p:cNvPr>
          <p:cNvPicPr>
            <a:picLocks noChangeAspect="1"/>
          </p:cNvPicPr>
          <p:nvPr/>
        </p:nvPicPr>
        <p:blipFill>
          <a:blip r:embed="rId5"/>
          <a:stretch>
            <a:fillRect/>
          </a:stretch>
        </p:blipFill>
        <p:spPr>
          <a:xfrm>
            <a:off x="-931712" y="5796485"/>
            <a:ext cx="648374" cy="629049"/>
          </a:xfrm>
          <a:prstGeom prst="rect">
            <a:avLst/>
          </a:prstGeom>
        </p:spPr>
      </p:pic>
      <p:pic>
        <p:nvPicPr>
          <p:cNvPr id="102" name="Graphic 101" descr="Folder Search with solid fill">
            <a:extLst>
              <a:ext uri="{FF2B5EF4-FFF2-40B4-BE49-F238E27FC236}">
                <a16:creationId xmlns:a16="http://schemas.microsoft.com/office/drawing/2014/main" id="{436AE755-D193-4BD6-2EF3-A28F6E64EC9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9466" y="1717879"/>
            <a:ext cx="914400" cy="914400"/>
          </a:xfrm>
          <a:prstGeom prst="rect">
            <a:avLst/>
          </a:prstGeom>
        </p:spPr>
      </p:pic>
      <p:pic>
        <p:nvPicPr>
          <p:cNvPr id="103" name="Graphic 102" descr="Decision chart outline">
            <a:extLst>
              <a:ext uri="{FF2B5EF4-FFF2-40B4-BE49-F238E27FC236}">
                <a16:creationId xmlns:a16="http://schemas.microsoft.com/office/drawing/2014/main" id="{0F680F96-31BC-7BF3-6D19-B580E756430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5960" y="3061194"/>
            <a:ext cx="806808" cy="806808"/>
          </a:xfrm>
          <a:prstGeom prst="rect">
            <a:avLst/>
          </a:prstGeom>
        </p:spPr>
      </p:pic>
      <p:pic>
        <p:nvPicPr>
          <p:cNvPr id="105" name="Picture 104">
            <a:hlinkClick r:id="rId10" action="ppaction://hlinksldjump"/>
            <a:extLst>
              <a:ext uri="{FF2B5EF4-FFF2-40B4-BE49-F238E27FC236}">
                <a16:creationId xmlns:a16="http://schemas.microsoft.com/office/drawing/2014/main" id="{1EE3EE1D-D42D-61E7-55AB-D567D81F695B}"/>
              </a:ext>
            </a:extLst>
          </p:cNvPr>
          <p:cNvPicPr>
            <a:picLocks noChangeAspect="1"/>
          </p:cNvPicPr>
          <p:nvPr/>
        </p:nvPicPr>
        <p:blipFill>
          <a:blip r:embed="rId4"/>
          <a:stretch>
            <a:fillRect/>
          </a:stretch>
        </p:blipFill>
        <p:spPr>
          <a:xfrm>
            <a:off x="464958" y="4496780"/>
            <a:ext cx="638314" cy="643179"/>
          </a:xfrm>
          <a:prstGeom prst="rect">
            <a:avLst/>
          </a:prstGeom>
        </p:spPr>
      </p:pic>
      <p:pic>
        <p:nvPicPr>
          <p:cNvPr id="107" name="Graphic 106" descr="Folder Search with solid fill">
            <a:hlinkClick r:id="rId11" action="ppaction://hlinksldjump"/>
            <a:extLst>
              <a:ext uri="{FF2B5EF4-FFF2-40B4-BE49-F238E27FC236}">
                <a16:creationId xmlns:a16="http://schemas.microsoft.com/office/drawing/2014/main" id="{98CC6BD6-8F59-3CF2-C83C-CCA8F5FA08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1704" y="1717879"/>
            <a:ext cx="914400" cy="914400"/>
          </a:xfrm>
          <a:prstGeom prst="rect">
            <a:avLst/>
          </a:prstGeom>
        </p:spPr>
      </p:pic>
      <p:pic>
        <p:nvPicPr>
          <p:cNvPr id="108" name="Graphic 107" descr="Decision chart outline">
            <a:hlinkClick r:id="rId11" action="ppaction://hlinksldjump"/>
            <a:extLst>
              <a:ext uri="{FF2B5EF4-FFF2-40B4-BE49-F238E27FC236}">
                <a16:creationId xmlns:a16="http://schemas.microsoft.com/office/drawing/2014/main" id="{27BA9382-EFC3-5A02-C13A-73168D21E2C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5500" y="3034777"/>
            <a:ext cx="806808" cy="806808"/>
          </a:xfrm>
          <a:prstGeom prst="rect">
            <a:avLst/>
          </a:prstGeom>
        </p:spPr>
      </p:pic>
      <p:pic>
        <p:nvPicPr>
          <p:cNvPr id="109" name="Picture 108">
            <a:hlinkClick r:id="rId14" action="ppaction://hlinksldjump"/>
            <a:extLst>
              <a:ext uri="{FF2B5EF4-FFF2-40B4-BE49-F238E27FC236}">
                <a16:creationId xmlns:a16="http://schemas.microsoft.com/office/drawing/2014/main" id="{209B1986-DC45-9B53-B6D6-2492F24ACB97}"/>
              </a:ext>
            </a:extLst>
          </p:cNvPr>
          <p:cNvPicPr>
            <a:picLocks noChangeAspect="1"/>
          </p:cNvPicPr>
          <p:nvPr/>
        </p:nvPicPr>
        <p:blipFill>
          <a:blip r:embed="rId15"/>
          <a:stretch>
            <a:fillRect/>
          </a:stretch>
        </p:blipFill>
        <p:spPr>
          <a:xfrm>
            <a:off x="1048598" y="357757"/>
            <a:ext cx="923952" cy="957623"/>
          </a:xfrm>
          <a:prstGeom prst="rect">
            <a:avLst/>
          </a:prstGeom>
        </p:spPr>
      </p:pic>
      <p:sp>
        <p:nvSpPr>
          <p:cNvPr id="113" name="Object 1">
            <a:extLst>
              <a:ext uri="{FF2B5EF4-FFF2-40B4-BE49-F238E27FC236}">
                <a16:creationId xmlns:a16="http://schemas.microsoft.com/office/drawing/2014/main" id="{3C618FA9-B4D2-D09D-848B-9292FB2F8DB9}"/>
              </a:ext>
            </a:extLst>
          </p:cNvPr>
          <p:cNvSpPr/>
          <p:nvPr/>
        </p:nvSpPr>
        <p:spPr>
          <a:xfrm>
            <a:off x="6802979" y="326660"/>
            <a:ext cx="5795903" cy="509906"/>
          </a:xfrm>
          <a:prstGeom prst="rect">
            <a:avLst/>
          </a:prstGeom>
          <a:noFill/>
        </p:spPr>
        <p:txBody>
          <a:bodyPr wrap="square" lIns="0" tIns="0" rIns="0" bIns="0" rtlCol="0" anchor="t"/>
          <a:lstStyle/>
          <a:p>
            <a:pPr>
              <a:lnSpc>
                <a:spcPts val="4015"/>
              </a:lnSpc>
            </a:pPr>
            <a:r>
              <a:rPr lang="en-US" sz="4000" b="1">
                <a:latin typeface="Montserrat"/>
                <a:cs typeface="Arial"/>
              </a:rPr>
              <a:t>Methodology</a:t>
            </a:r>
          </a:p>
        </p:txBody>
      </p:sp>
      <p:sp>
        <p:nvSpPr>
          <p:cNvPr id="114" name="TextBox 113">
            <a:extLst>
              <a:ext uri="{FF2B5EF4-FFF2-40B4-BE49-F238E27FC236}">
                <a16:creationId xmlns:a16="http://schemas.microsoft.com/office/drawing/2014/main" id="{FE9601D3-F228-4AD7-1F48-64D345689F28}"/>
              </a:ext>
            </a:extLst>
          </p:cNvPr>
          <p:cNvSpPr txBox="1"/>
          <p:nvPr/>
        </p:nvSpPr>
        <p:spPr>
          <a:xfrm>
            <a:off x="6913485" y="836566"/>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a:latin typeface="Amasis MT Pro Black" panose="020F0502020204030204" pitchFamily="18" charset="0"/>
                <a:cs typeface="Arial"/>
              </a:rPr>
              <a:t>Research Design</a:t>
            </a:r>
            <a:endParaRPr lang="en-US" sz="2000">
              <a:latin typeface="Amasis MT Pro Black" panose="020F0502020204030204" pitchFamily="18" charset="0"/>
            </a:endParaRPr>
          </a:p>
        </p:txBody>
      </p:sp>
      <p:pic>
        <p:nvPicPr>
          <p:cNvPr id="2" name="Picture 1">
            <a:hlinkClick r:id="rId16" action="ppaction://hlinksldjump"/>
            <a:extLst>
              <a:ext uri="{FF2B5EF4-FFF2-40B4-BE49-F238E27FC236}">
                <a16:creationId xmlns:a16="http://schemas.microsoft.com/office/drawing/2014/main" id="{24B4F29A-F33F-0D8C-84A8-EBBB220BFDA7}"/>
              </a:ext>
            </a:extLst>
          </p:cNvPr>
          <p:cNvPicPr>
            <a:picLocks noChangeAspect="1"/>
          </p:cNvPicPr>
          <p:nvPr/>
        </p:nvPicPr>
        <p:blipFill>
          <a:blip r:embed="rId5"/>
          <a:stretch>
            <a:fillRect/>
          </a:stretch>
        </p:blipFill>
        <p:spPr>
          <a:xfrm>
            <a:off x="469458" y="5796485"/>
            <a:ext cx="648374" cy="629049"/>
          </a:xfrm>
          <a:prstGeom prst="rect">
            <a:avLst/>
          </a:prstGeom>
        </p:spPr>
      </p:pic>
      <p:pic>
        <p:nvPicPr>
          <p:cNvPr id="3" name="Graphic 2" descr="Decision chart outline">
            <a:hlinkClick r:id="rId17" action="ppaction://hlinksldjump"/>
            <a:extLst>
              <a:ext uri="{FF2B5EF4-FFF2-40B4-BE49-F238E27FC236}">
                <a16:creationId xmlns:a16="http://schemas.microsoft.com/office/drawing/2014/main" id="{4474887F-A082-BBB1-A969-BE7C71DDB89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0711" y="2993733"/>
            <a:ext cx="806808" cy="806808"/>
          </a:xfrm>
          <a:prstGeom prst="rect">
            <a:avLst/>
          </a:prstGeom>
        </p:spPr>
      </p:pic>
      <p:sp>
        <p:nvSpPr>
          <p:cNvPr id="4" name="TextBox 3">
            <a:extLst>
              <a:ext uri="{FF2B5EF4-FFF2-40B4-BE49-F238E27FC236}">
                <a16:creationId xmlns:a16="http://schemas.microsoft.com/office/drawing/2014/main" id="{865FB84E-5E10-F40B-D4D7-82AEDC0888C4}"/>
              </a:ext>
            </a:extLst>
          </p:cNvPr>
          <p:cNvSpPr txBox="1"/>
          <p:nvPr/>
        </p:nvSpPr>
        <p:spPr>
          <a:xfrm>
            <a:off x="6913485" y="2045563"/>
            <a:ext cx="4316766"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GB" sz="1200">
                <a:solidFill>
                  <a:srgbClr val="374151"/>
                </a:solidFill>
                <a:ea typeface="+mn-lt"/>
                <a:cs typeface="+mn-lt"/>
              </a:rPr>
              <a:t>Investigating awareness and perspectives on AI within the media domain</a:t>
            </a:r>
          </a:p>
          <a:p>
            <a:pPr marL="171450" indent="-171450">
              <a:buFont typeface="Arial"/>
              <a:buChar char="•"/>
            </a:pPr>
            <a:r>
              <a:rPr lang="en-GB" sz="1200">
                <a:solidFill>
                  <a:srgbClr val="374151"/>
                </a:solidFill>
                <a:ea typeface="+mn-lt"/>
                <a:cs typeface="+mn-lt"/>
              </a:rPr>
              <a:t>Collected essential variables for analysis</a:t>
            </a:r>
            <a:endParaRPr lang="en-GB" sz="1200">
              <a:cs typeface="Arial"/>
            </a:endParaRPr>
          </a:p>
          <a:p>
            <a:pPr marL="171450" indent="-171450">
              <a:buFont typeface="Arial"/>
              <a:buChar char="•"/>
            </a:pPr>
            <a:r>
              <a:rPr lang="en-GB" sz="1200">
                <a:solidFill>
                  <a:srgbClr val="374151"/>
                </a:solidFill>
                <a:ea typeface="+mn-lt"/>
                <a:cs typeface="+mn-lt"/>
              </a:rPr>
              <a:t>Online survey and interviewed educational staff</a:t>
            </a:r>
            <a:endParaRPr lang="en-GB" sz="1200">
              <a:solidFill>
                <a:srgbClr val="374151"/>
              </a:solidFill>
              <a:cs typeface="Arial"/>
            </a:endParaRPr>
          </a:p>
          <a:p>
            <a:pPr marL="171450" indent="-171450">
              <a:buFont typeface="Arial"/>
              <a:buChar char="•"/>
            </a:pPr>
            <a:r>
              <a:rPr lang="en-GB" sz="1200">
                <a:solidFill>
                  <a:srgbClr val="374151"/>
                </a:solidFill>
                <a:ea typeface="+mn-lt"/>
                <a:cs typeface="+mn-lt"/>
              </a:rPr>
              <a:t>Utilized both qualitative and quantitative methods insights</a:t>
            </a:r>
            <a:endParaRPr lang="en-GB" sz="1200">
              <a:cs typeface="Arial"/>
            </a:endParaRPr>
          </a:p>
          <a:p>
            <a:endParaRPr lang="en-GB" sz="1400">
              <a:ea typeface="+mn-lt"/>
              <a:cs typeface="+mn-lt"/>
            </a:endParaRPr>
          </a:p>
        </p:txBody>
      </p:sp>
    </p:spTree>
    <p:extLst>
      <p:ext uri="{BB962C8B-B14F-4D97-AF65-F5344CB8AC3E}">
        <p14:creationId xmlns:p14="http://schemas.microsoft.com/office/powerpoint/2010/main" val="208025250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robot sitting at a desk in a library&#10;&#10;Description automatically generated">
            <a:extLst>
              <a:ext uri="{FF2B5EF4-FFF2-40B4-BE49-F238E27FC236}">
                <a16:creationId xmlns:a16="http://schemas.microsoft.com/office/drawing/2014/main" id="{8F3EA7B8-0F11-700C-08DE-0CF98428843B}"/>
              </a:ext>
            </a:extLst>
          </p:cNvPr>
          <p:cNvPicPr>
            <a:picLocks noChangeAspect="1"/>
          </p:cNvPicPr>
          <p:nvPr/>
        </p:nvPicPr>
        <p:blipFill rotWithShape="1">
          <a:blip r:embed="rId2">
            <a:alphaModFix/>
          </a:blip>
          <a:srcRect t="19761" r="-1" b="14393"/>
          <a:stretch/>
        </p:blipFill>
        <p:spPr>
          <a:xfrm flipH="1">
            <a:off x="-1467" y="10"/>
            <a:ext cx="5962784" cy="6857989"/>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6" name="Oval 5">
            <a:extLst>
              <a:ext uri="{FF2B5EF4-FFF2-40B4-BE49-F238E27FC236}">
                <a16:creationId xmlns:a16="http://schemas.microsoft.com/office/drawing/2014/main" id="{856F185F-09EE-66CA-25B8-B24854F94912}"/>
              </a:ext>
            </a:extLst>
          </p:cNvPr>
          <p:cNvSpPr/>
          <p:nvPr/>
        </p:nvSpPr>
        <p:spPr>
          <a:xfrm>
            <a:off x="-1091367" y="3005691"/>
            <a:ext cx="957623" cy="95762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FB1C750-FBA3-DBA1-BF1C-2A4978DB0409}"/>
              </a:ext>
            </a:extLst>
          </p:cNvPr>
          <p:cNvSpPr/>
          <p:nvPr/>
        </p:nvSpPr>
        <p:spPr>
          <a:xfrm>
            <a:off x="-1081076" y="5660092"/>
            <a:ext cx="957623" cy="95762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B9FA61-9F55-9058-9502-3BEFB18BACEA}"/>
              </a:ext>
            </a:extLst>
          </p:cNvPr>
          <p:cNvSpPr/>
          <p:nvPr/>
        </p:nvSpPr>
        <p:spPr>
          <a:xfrm>
            <a:off x="-1081077" y="1698548"/>
            <a:ext cx="957623" cy="95762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7BD2750-8139-F5EF-98D6-4B710E7BD831}"/>
              </a:ext>
            </a:extLst>
          </p:cNvPr>
          <p:cNvSpPr/>
          <p:nvPr/>
        </p:nvSpPr>
        <p:spPr>
          <a:xfrm>
            <a:off x="-1081076" y="4339578"/>
            <a:ext cx="957623" cy="95762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F06F2E05-8096-21AD-93FD-A5B9FD2A6C32}"/>
              </a:ext>
            </a:extLst>
          </p:cNvPr>
          <p:cNvSpPr/>
          <p:nvPr/>
        </p:nvSpPr>
        <p:spPr>
          <a:xfrm rot="10800000">
            <a:off x="-7157" y="-10906742"/>
            <a:ext cx="1510572" cy="26163641"/>
          </a:xfrm>
          <a:custGeom>
            <a:avLst/>
            <a:gdLst>
              <a:gd name="connsiteX0" fmla="*/ 0 w 1508191"/>
              <a:gd name="connsiteY0" fmla="*/ 26163641 h 26163641"/>
              <a:gd name="connsiteX1" fmla="*/ 0 w 1508191"/>
              <a:gd name="connsiteY1" fmla="*/ 14109047 h 26163641"/>
              <a:gd name="connsiteX2" fmla="*/ 747584 w 1508191"/>
              <a:gd name="connsiteY2" fmla="*/ 13081823 h 26163641"/>
              <a:gd name="connsiteX3" fmla="*/ 0 w 1508191"/>
              <a:gd name="connsiteY3" fmla="*/ 12054599 h 26163641"/>
              <a:gd name="connsiteX4" fmla="*/ 0 w 1508191"/>
              <a:gd name="connsiteY4" fmla="*/ 0 h 26163641"/>
              <a:gd name="connsiteX5" fmla="*/ 1508191 w 1508191"/>
              <a:gd name="connsiteY5" fmla="*/ 0 h 26163641"/>
              <a:gd name="connsiteX6" fmla="*/ 1508191 w 1508191"/>
              <a:gd name="connsiteY6" fmla="*/ 26163641 h 26163641"/>
              <a:gd name="connsiteX0" fmla="*/ 0 w 1508191"/>
              <a:gd name="connsiteY0" fmla="*/ 26163641 h 26163641"/>
              <a:gd name="connsiteX1" fmla="*/ 0 w 1508191"/>
              <a:gd name="connsiteY1" fmla="*/ 14109047 h 26163641"/>
              <a:gd name="connsiteX2" fmla="*/ 747584 w 1508191"/>
              <a:gd name="connsiteY2" fmla="*/ 13081823 h 26163641"/>
              <a:gd name="connsiteX3" fmla="*/ 0 w 1508191"/>
              <a:gd name="connsiteY3" fmla="*/ 12054599 h 26163641"/>
              <a:gd name="connsiteX4" fmla="*/ 0 w 1508191"/>
              <a:gd name="connsiteY4" fmla="*/ 0 h 26163641"/>
              <a:gd name="connsiteX5" fmla="*/ 1508191 w 1508191"/>
              <a:gd name="connsiteY5" fmla="*/ 0 h 26163641"/>
              <a:gd name="connsiteX6" fmla="*/ 1508191 w 1508191"/>
              <a:gd name="connsiteY6" fmla="*/ 26163641 h 26163641"/>
              <a:gd name="connsiteX7" fmla="*/ 0 w 1508191"/>
              <a:gd name="connsiteY7" fmla="*/ 26163641 h 26163641"/>
              <a:gd name="connsiteX0" fmla="*/ 97 w 1508288"/>
              <a:gd name="connsiteY0" fmla="*/ 26163641 h 26163641"/>
              <a:gd name="connsiteX1" fmla="*/ 97 w 1508288"/>
              <a:gd name="connsiteY1" fmla="*/ 14109047 h 26163641"/>
              <a:gd name="connsiteX2" fmla="*/ 747681 w 1508288"/>
              <a:gd name="connsiteY2" fmla="*/ 13081823 h 26163641"/>
              <a:gd name="connsiteX3" fmla="*/ 97 w 1508288"/>
              <a:gd name="connsiteY3" fmla="*/ 12054599 h 26163641"/>
              <a:gd name="connsiteX4" fmla="*/ 97 w 1508288"/>
              <a:gd name="connsiteY4" fmla="*/ 0 h 26163641"/>
              <a:gd name="connsiteX5" fmla="*/ 1508288 w 1508288"/>
              <a:gd name="connsiteY5" fmla="*/ 0 h 26163641"/>
              <a:gd name="connsiteX6" fmla="*/ 1508288 w 1508288"/>
              <a:gd name="connsiteY6" fmla="*/ 26163641 h 26163641"/>
              <a:gd name="connsiteX7" fmla="*/ 97 w 1508288"/>
              <a:gd name="connsiteY7" fmla="*/ 26163641 h 26163641"/>
              <a:gd name="connsiteX0" fmla="*/ 2381 w 1510572"/>
              <a:gd name="connsiteY0" fmla="*/ 26163641 h 26163641"/>
              <a:gd name="connsiteX1" fmla="*/ 2381 w 1510572"/>
              <a:gd name="connsiteY1" fmla="*/ 14109047 h 26163641"/>
              <a:gd name="connsiteX2" fmla="*/ 749965 w 1510572"/>
              <a:gd name="connsiteY2" fmla="*/ 13081823 h 26163641"/>
              <a:gd name="connsiteX3" fmla="*/ 2381 w 1510572"/>
              <a:gd name="connsiteY3" fmla="*/ 12054599 h 26163641"/>
              <a:gd name="connsiteX4" fmla="*/ 2381 w 1510572"/>
              <a:gd name="connsiteY4" fmla="*/ 0 h 26163641"/>
              <a:gd name="connsiteX5" fmla="*/ 1510572 w 1510572"/>
              <a:gd name="connsiteY5" fmla="*/ 0 h 26163641"/>
              <a:gd name="connsiteX6" fmla="*/ 1510572 w 1510572"/>
              <a:gd name="connsiteY6" fmla="*/ 26163641 h 26163641"/>
              <a:gd name="connsiteX7" fmla="*/ 2381 w 1510572"/>
              <a:gd name="connsiteY7" fmla="*/ 26163641 h 26163641"/>
              <a:gd name="connsiteX0" fmla="*/ 2381 w 1510572"/>
              <a:gd name="connsiteY0" fmla="*/ 26163641 h 26163641"/>
              <a:gd name="connsiteX1" fmla="*/ 2381 w 1510572"/>
              <a:gd name="connsiteY1" fmla="*/ 14109047 h 26163641"/>
              <a:gd name="connsiteX2" fmla="*/ 749965 w 1510572"/>
              <a:gd name="connsiteY2" fmla="*/ 13081823 h 26163641"/>
              <a:gd name="connsiteX3" fmla="*/ 2381 w 1510572"/>
              <a:gd name="connsiteY3" fmla="*/ 12054599 h 26163641"/>
              <a:gd name="connsiteX4" fmla="*/ 2381 w 1510572"/>
              <a:gd name="connsiteY4" fmla="*/ 0 h 26163641"/>
              <a:gd name="connsiteX5" fmla="*/ 1510572 w 1510572"/>
              <a:gd name="connsiteY5" fmla="*/ 0 h 26163641"/>
              <a:gd name="connsiteX6" fmla="*/ 1510572 w 1510572"/>
              <a:gd name="connsiteY6" fmla="*/ 26163641 h 26163641"/>
              <a:gd name="connsiteX7" fmla="*/ 2381 w 1510572"/>
              <a:gd name="connsiteY7" fmla="*/ 26163641 h 26163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0572" h="26163641">
                <a:moveTo>
                  <a:pt x="2381" y="26163641"/>
                </a:moveTo>
                <a:cubicBezTo>
                  <a:pt x="2381" y="22145443"/>
                  <a:pt x="12266" y="14626715"/>
                  <a:pt x="2381" y="14109047"/>
                </a:cubicBezTo>
                <a:cubicBezTo>
                  <a:pt x="-7504" y="13591379"/>
                  <a:pt x="740080" y="13797611"/>
                  <a:pt x="749965" y="13081823"/>
                </a:cubicBezTo>
                <a:cubicBezTo>
                  <a:pt x="759850" y="12366035"/>
                  <a:pt x="7737" y="12465587"/>
                  <a:pt x="2381" y="12054599"/>
                </a:cubicBezTo>
                <a:cubicBezTo>
                  <a:pt x="-2975" y="11643611"/>
                  <a:pt x="2381" y="4018200"/>
                  <a:pt x="2381" y="0"/>
                </a:cubicBezTo>
                <a:lnTo>
                  <a:pt x="1510572" y="0"/>
                </a:lnTo>
                <a:lnTo>
                  <a:pt x="1510572" y="26163641"/>
                </a:lnTo>
                <a:lnTo>
                  <a:pt x="2381" y="26163641"/>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4" name="Picture 2" descr="DNA | BUas.nl">
            <a:extLst>
              <a:ext uri="{FF2B5EF4-FFF2-40B4-BE49-F238E27FC236}">
                <a16:creationId xmlns:a16="http://schemas.microsoft.com/office/drawing/2014/main" id="{D34F103D-1D64-E27F-0D29-2431B4AE3E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9846" y="6303848"/>
            <a:ext cx="1372209" cy="474020"/>
          </a:xfrm>
          <a:prstGeom prst="rect">
            <a:avLst/>
          </a:prstGeom>
          <a:noFill/>
          <a:extLst>
            <a:ext uri="{909E8E84-426E-40DD-AFC4-6F175D3DCCD1}">
              <a14:hiddenFill xmlns:a14="http://schemas.microsoft.com/office/drawing/2010/main">
                <a:solidFill>
                  <a:srgbClr val="FFFFFF"/>
                </a:solidFill>
              </a14:hiddenFill>
            </a:ext>
          </a:extLst>
        </p:spPr>
      </p:pic>
      <p:sp>
        <p:nvSpPr>
          <p:cNvPr id="15" name="Oval 14">
            <a:extLst>
              <a:ext uri="{FF2B5EF4-FFF2-40B4-BE49-F238E27FC236}">
                <a16:creationId xmlns:a16="http://schemas.microsoft.com/office/drawing/2014/main" id="{188480DB-14C8-0671-3583-BBB478507AE5}"/>
              </a:ext>
            </a:extLst>
          </p:cNvPr>
          <p:cNvSpPr/>
          <p:nvPr/>
        </p:nvSpPr>
        <p:spPr>
          <a:xfrm>
            <a:off x="-1087096" y="357756"/>
            <a:ext cx="957623" cy="95762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D1CA040A-3214-8068-C6DC-056AB3EE1F59}"/>
              </a:ext>
            </a:extLst>
          </p:cNvPr>
          <p:cNvPicPr>
            <a:picLocks noChangeAspect="1"/>
          </p:cNvPicPr>
          <p:nvPr/>
        </p:nvPicPr>
        <p:blipFill>
          <a:blip r:embed="rId4"/>
          <a:stretch>
            <a:fillRect/>
          </a:stretch>
        </p:blipFill>
        <p:spPr>
          <a:xfrm>
            <a:off x="-931712" y="4496780"/>
            <a:ext cx="638314" cy="643179"/>
          </a:xfrm>
          <a:prstGeom prst="rect">
            <a:avLst/>
          </a:prstGeom>
        </p:spPr>
      </p:pic>
      <p:pic>
        <p:nvPicPr>
          <p:cNvPr id="17" name="Picture 16">
            <a:extLst>
              <a:ext uri="{FF2B5EF4-FFF2-40B4-BE49-F238E27FC236}">
                <a16:creationId xmlns:a16="http://schemas.microsoft.com/office/drawing/2014/main" id="{6FDDD831-216B-F7D7-5D57-EB2BAA6A5845}"/>
              </a:ext>
            </a:extLst>
          </p:cNvPr>
          <p:cNvPicPr>
            <a:picLocks noChangeAspect="1"/>
          </p:cNvPicPr>
          <p:nvPr/>
        </p:nvPicPr>
        <p:blipFill>
          <a:blip r:embed="rId5"/>
          <a:stretch>
            <a:fillRect/>
          </a:stretch>
        </p:blipFill>
        <p:spPr>
          <a:xfrm>
            <a:off x="-931712" y="5796485"/>
            <a:ext cx="648374" cy="629049"/>
          </a:xfrm>
          <a:prstGeom prst="rect">
            <a:avLst/>
          </a:prstGeom>
        </p:spPr>
      </p:pic>
      <p:pic>
        <p:nvPicPr>
          <p:cNvPr id="18" name="Graphic 17" descr="Folder Search with solid fill">
            <a:extLst>
              <a:ext uri="{FF2B5EF4-FFF2-40B4-BE49-F238E27FC236}">
                <a16:creationId xmlns:a16="http://schemas.microsoft.com/office/drawing/2014/main" id="{6EA297B3-33D4-6323-1E1A-8DD7004E7EE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9466" y="1717879"/>
            <a:ext cx="914400" cy="914400"/>
          </a:xfrm>
          <a:prstGeom prst="rect">
            <a:avLst/>
          </a:prstGeom>
        </p:spPr>
      </p:pic>
      <p:pic>
        <p:nvPicPr>
          <p:cNvPr id="19" name="Graphic 18" descr="Decision chart outline">
            <a:extLst>
              <a:ext uri="{FF2B5EF4-FFF2-40B4-BE49-F238E27FC236}">
                <a16:creationId xmlns:a16="http://schemas.microsoft.com/office/drawing/2014/main" id="{2464C797-8618-F3E6-4CF1-741013AAB83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5960" y="3061194"/>
            <a:ext cx="806808" cy="806808"/>
          </a:xfrm>
          <a:prstGeom prst="rect">
            <a:avLst/>
          </a:prstGeom>
        </p:spPr>
      </p:pic>
      <p:sp>
        <p:nvSpPr>
          <p:cNvPr id="26" name="Oval 25">
            <a:extLst>
              <a:ext uri="{FF2B5EF4-FFF2-40B4-BE49-F238E27FC236}">
                <a16:creationId xmlns:a16="http://schemas.microsoft.com/office/drawing/2014/main" id="{6629BF5E-2835-11FE-5FE2-782886292EA5}"/>
              </a:ext>
            </a:extLst>
          </p:cNvPr>
          <p:cNvSpPr/>
          <p:nvPr/>
        </p:nvSpPr>
        <p:spPr>
          <a:xfrm>
            <a:off x="935637" y="1674656"/>
            <a:ext cx="957623" cy="95762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descr="Folder Search with solid fill">
            <a:hlinkClick r:id="rId10" action="ppaction://hlinksldjump"/>
            <a:extLst>
              <a:ext uri="{FF2B5EF4-FFF2-40B4-BE49-F238E27FC236}">
                <a16:creationId xmlns:a16="http://schemas.microsoft.com/office/drawing/2014/main" id="{702F76FC-FBF9-44F3-C7CB-1ACE3FD68D2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7248" y="1696267"/>
            <a:ext cx="914400" cy="914400"/>
          </a:xfrm>
          <a:prstGeom prst="rect">
            <a:avLst/>
          </a:prstGeom>
        </p:spPr>
      </p:pic>
      <p:pic>
        <p:nvPicPr>
          <p:cNvPr id="23" name="Graphic 22" descr="Decision chart outline">
            <a:hlinkClick r:id="rId10" action="ppaction://hlinksldjump"/>
            <a:extLst>
              <a:ext uri="{FF2B5EF4-FFF2-40B4-BE49-F238E27FC236}">
                <a16:creationId xmlns:a16="http://schemas.microsoft.com/office/drawing/2014/main" id="{A165424D-3159-5C86-1D4C-33D0BAAD2AD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95500" y="3034777"/>
            <a:ext cx="806808" cy="806808"/>
          </a:xfrm>
          <a:prstGeom prst="rect">
            <a:avLst/>
          </a:prstGeom>
        </p:spPr>
      </p:pic>
      <p:pic>
        <p:nvPicPr>
          <p:cNvPr id="24" name="Picture 23">
            <a:extLst>
              <a:ext uri="{FF2B5EF4-FFF2-40B4-BE49-F238E27FC236}">
                <a16:creationId xmlns:a16="http://schemas.microsoft.com/office/drawing/2014/main" id="{D0090284-79F0-E236-0755-8ABE9CC7EA8F}"/>
              </a:ext>
            </a:extLst>
          </p:cNvPr>
          <p:cNvPicPr>
            <a:picLocks noChangeAspect="1"/>
          </p:cNvPicPr>
          <p:nvPr/>
        </p:nvPicPr>
        <p:blipFill>
          <a:blip r:embed="rId13"/>
          <a:stretch>
            <a:fillRect/>
          </a:stretch>
        </p:blipFill>
        <p:spPr>
          <a:xfrm>
            <a:off x="-1059971" y="357757"/>
            <a:ext cx="923952" cy="957623"/>
          </a:xfrm>
          <a:prstGeom prst="rect">
            <a:avLst/>
          </a:prstGeom>
        </p:spPr>
      </p:pic>
      <p:sp>
        <p:nvSpPr>
          <p:cNvPr id="28" name="Object 1">
            <a:extLst>
              <a:ext uri="{FF2B5EF4-FFF2-40B4-BE49-F238E27FC236}">
                <a16:creationId xmlns:a16="http://schemas.microsoft.com/office/drawing/2014/main" id="{0862226E-3A63-6FEC-3D00-19BFDEA6CD60}"/>
              </a:ext>
            </a:extLst>
          </p:cNvPr>
          <p:cNvSpPr/>
          <p:nvPr/>
        </p:nvSpPr>
        <p:spPr>
          <a:xfrm>
            <a:off x="6802979" y="326660"/>
            <a:ext cx="5795903" cy="509906"/>
          </a:xfrm>
          <a:prstGeom prst="rect">
            <a:avLst/>
          </a:prstGeom>
          <a:noFill/>
        </p:spPr>
        <p:txBody>
          <a:bodyPr wrap="square" lIns="0" tIns="0" rIns="0" bIns="0" rtlCol="0" anchor="t"/>
          <a:lstStyle/>
          <a:p>
            <a:pPr>
              <a:lnSpc>
                <a:spcPts val="4015"/>
              </a:lnSpc>
            </a:pPr>
            <a:r>
              <a:rPr lang="en-US" sz="4000" b="1">
                <a:latin typeface="Montserrat"/>
                <a:cs typeface="Arial"/>
              </a:rPr>
              <a:t>Methodology</a:t>
            </a:r>
          </a:p>
        </p:txBody>
      </p:sp>
      <p:sp>
        <p:nvSpPr>
          <p:cNvPr id="29" name="TextBox 28">
            <a:extLst>
              <a:ext uri="{FF2B5EF4-FFF2-40B4-BE49-F238E27FC236}">
                <a16:creationId xmlns:a16="http://schemas.microsoft.com/office/drawing/2014/main" id="{F75C8561-A16A-6EC0-4075-D681C7F9828F}"/>
              </a:ext>
            </a:extLst>
          </p:cNvPr>
          <p:cNvSpPr txBox="1"/>
          <p:nvPr/>
        </p:nvSpPr>
        <p:spPr>
          <a:xfrm>
            <a:off x="6802979" y="795523"/>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a:latin typeface="Amasis MT Pro Black" panose="020F0502020204030204" pitchFamily="18" charset="0"/>
                <a:cs typeface="Arial"/>
              </a:rPr>
              <a:t>Data collection</a:t>
            </a:r>
            <a:endParaRPr lang="en-US" sz="2000">
              <a:latin typeface="Amasis MT Pro Black" panose="020F0502020204030204" pitchFamily="18" charset="0"/>
            </a:endParaRPr>
          </a:p>
        </p:txBody>
      </p:sp>
      <p:pic>
        <p:nvPicPr>
          <p:cNvPr id="30" name="Picture 29">
            <a:hlinkClick r:id="rId14" action="ppaction://hlinksldjump"/>
            <a:extLst>
              <a:ext uri="{FF2B5EF4-FFF2-40B4-BE49-F238E27FC236}">
                <a16:creationId xmlns:a16="http://schemas.microsoft.com/office/drawing/2014/main" id="{3DFC6DAD-0217-AE50-15E3-8850693FA682}"/>
              </a:ext>
            </a:extLst>
          </p:cNvPr>
          <p:cNvPicPr>
            <a:picLocks noChangeAspect="1"/>
          </p:cNvPicPr>
          <p:nvPr/>
        </p:nvPicPr>
        <p:blipFill>
          <a:blip r:embed="rId5"/>
          <a:stretch>
            <a:fillRect/>
          </a:stretch>
        </p:blipFill>
        <p:spPr>
          <a:xfrm>
            <a:off x="469458" y="5796485"/>
            <a:ext cx="648374" cy="629049"/>
          </a:xfrm>
          <a:prstGeom prst="rect">
            <a:avLst/>
          </a:prstGeom>
        </p:spPr>
      </p:pic>
      <p:pic>
        <p:nvPicPr>
          <p:cNvPr id="31" name="Picture 30">
            <a:hlinkClick r:id="rId15" action="ppaction://hlinksldjump"/>
            <a:extLst>
              <a:ext uri="{FF2B5EF4-FFF2-40B4-BE49-F238E27FC236}">
                <a16:creationId xmlns:a16="http://schemas.microsoft.com/office/drawing/2014/main" id="{3E71E142-A736-61F4-07CA-FD8B085BCC52}"/>
              </a:ext>
            </a:extLst>
          </p:cNvPr>
          <p:cNvPicPr>
            <a:picLocks noChangeAspect="1"/>
          </p:cNvPicPr>
          <p:nvPr/>
        </p:nvPicPr>
        <p:blipFill>
          <a:blip r:embed="rId4"/>
          <a:stretch>
            <a:fillRect/>
          </a:stretch>
        </p:blipFill>
        <p:spPr>
          <a:xfrm>
            <a:off x="464958" y="4496780"/>
            <a:ext cx="638314" cy="643179"/>
          </a:xfrm>
          <a:prstGeom prst="rect">
            <a:avLst/>
          </a:prstGeom>
        </p:spPr>
      </p:pic>
      <p:pic>
        <p:nvPicPr>
          <p:cNvPr id="32" name="Graphic 31" descr="Decision chart outline">
            <a:hlinkClick r:id="rId16" action="ppaction://hlinksldjump"/>
            <a:extLst>
              <a:ext uri="{FF2B5EF4-FFF2-40B4-BE49-F238E27FC236}">
                <a16:creationId xmlns:a16="http://schemas.microsoft.com/office/drawing/2014/main" id="{630D2A7D-CBFB-80D1-6788-107F41276F0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0711" y="2993733"/>
            <a:ext cx="806808" cy="806808"/>
          </a:xfrm>
          <a:prstGeom prst="rect">
            <a:avLst/>
          </a:prstGeom>
        </p:spPr>
      </p:pic>
      <p:sp>
        <p:nvSpPr>
          <p:cNvPr id="2" name="TextBox 1">
            <a:extLst>
              <a:ext uri="{FF2B5EF4-FFF2-40B4-BE49-F238E27FC236}">
                <a16:creationId xmlns:a16="http://schemas.microsoft.com/office/drawing/2014/main" id="{0D2DBF51-6E82-55F3-2DF2-0B08846F394F}"/>
              </a:ext>
            </a:extLst>
          </p:cNvPr>
          <p:cNvSpPr txBox="1"/>
          <p:nvPr/>
        </p:nvSpPr>
        <p:spPr>
          <a:xfrm>
            <a:off x="6913485" y="2045563"/>
            <a:ext cx="4316766"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GB" sz="1200">
                <a:solidFill>
                  <a:srgbClr val="374151"/>
                </a:solidFill>
                <a:ea typeface="+mn-lt"/>
                <a:cs typeface="+mn-lt"/>
              </a:rPr>
              <a:t>Online survey conducted using Qualtrics</a:t>
            </a:r>
            <a:endParaRPr lang="en-US">
              <a:cs typeface="Arial"/>
            </a:endParaRPr>
          </a:p>
          <a:p>
            <a:pPr marL="171450" indent="-171450">
              <a:buFont typeface="Arial"/>
              <a:buChar char="•"/>
            </a:pPr>
            <a:r>
              <a:rPr lang="en-GB" sz="1200">
                <a:solidFill>
                  <a:srgbClr val="374151"/>
                </a:solidFill>
                <a:ea typeface="+mn-lt"/>
                <a:cs typeface="+mn-lt"/>
              </a:rPr>
              <a:t>Distribution through email and flyers with QR codes</a:t>
            </a:r>
            <a:endParaRPr lang="en-GB">
              <a:cs typeface="Arial"/>
            </a:endParaRPr>
          </a:p>
          <a:p>
            <a:pPr marL="171450" indent="-171450">
              <a:buFont typeface="Arial"/>
              <a:buChar char="•"/>
            </a:pPr>
            <a:r>
              <a:rPr lang="en-GB" sz="1200">
                <a:solidFill>
                  <a:srgbClr val="374151"/>
                </a:solidFill>
                <a:ea typeface="+mn-lt"/>
                <a:cs typeface="+mn-lt"/>
              </a:rPr>
              <a:t>Consisted of a general section and domain-specific section</a:t>
            </a:r>
            <a:endParaRPr lang="en-GB">
              <a:cs typeface="Arial"/>
            </a:endParaRPr>
          </a:p>
          <a:p>
            <a:pPr marL="171450" indent="-171450">
              <a:buFont typeface="Arial"/>
              <a:buChar char="•"/>
            </a:pPr>
            <a:r>
              <a:rPr lang="en-GB" sz="1200">
                <a:solidFill>
                  <a:srgbClr val="374151"/>
                </a:solidFill>
                <a:ea typeface="+mn-lt"/>
                <a:cs typeface="+mn-lt"/>
              </a:rPr>
              <a:t>Conducted from October 4, 2023, to October 27, 2023.</a:t>
            </a:r>
            <a:endParaRPr lang="en-GB">
              <a:cs typeface="Arial"/>
            </a:endParaRPr>
          </a:p>
          <a:p>
            <a:pPr marL="171450" indent="-171450">
              <a:buFont typeface="Arial"/>
              <a:buChar char="•"/>
            </a:pPr>
            <a:r>
              <a:rPr lang="en-GB" sz="1200">
                <a:solidFill>
                  <a:srgbClr val="374151"/>
                </a:solidFill>
                <a:ea typeface="+mn-lt"/>
                <a:cs typeface="+mn-lt"/>
              </a:rPr>
              <a:t>Interviews with educators for additional insights</a:t>
            </a:r>
            <a:endParaRPr lang="en-GB">
              <a:cs typeface="Arial"/>
            </a:endParaRPr>
          </a:p>
          <a:p>
            <a:pPr marL="171450" indent="-171450">
              <a:buFont typeface="Arial"/>
              <a:buChar char="•"/>
            </a:pPr>
            <a:r>
              <a:rPr lang="en-GB" sz="1200">
                <a:solidFill>
                  <a:srgbClr val="374151"/>
                </a:solidFill>
                <a:ea typeface="+mn-lt"/>
                <a:cs typeface="+mn-lt"/>
              </a:rPr>
              <a:t>Participants provided consent through a form explaining the study's purpose</a:t>
            </a:r>
            <a:endParaRPr lang="en-GB">
              <a:cs typeface="Arial"/>
            </a:endParaRPr>
          </a:p>
          <a:p>
            <a:pPr algn="l"/>
            <a:endParaRPr lang="en-GB">
              <a:cs typeface="Arial"/>
            </a:endParaRPr>
          </a:p>
        </p:txBody>
      </p:sp>
      <p:pic>
        <p:nvPicPr>
          <p:cNvPr id="3" name="Picture 2">
            <a:hlinkClick r:id="rId17" action="ppaction://hlinksldjump"/>
            <a:extLst>
              <a:ext uri="{FF2B5EF4-FFF2-40B4-BE49-F238E27FC236}">
                <a16:creationId xmlns:a16="http://schemas.microsoft.com/office/drawing/2014/main" id="{03BA861D-087D-4B1D-5E28-CA58AB38EFE5}"/>
              </a:ext>
            </a:extLst>
          </p:cNvPr>
          <p:cNvPicPr>
            <a:picLocks noChangeAspect="1"/>
          </p:cNvPicPr>
          <p:nvPr/>
        </p:nvPicPr>
        <p:blipFill>
          <a:blip r:embed="rId13"/>
          <a:stretch>
            <a:fillRect/>
          </a:stretch>
        </p:blipFill>
        <p:spPr>
          <a:xfrm>
            <a:off x="322139" y="316712"/>
            <a:ext cx="923952" cy="957623"/>
          </a:xfrm>
          <a:prstGeom prst="rect">
            <a:avLst/>
          </a:prstGeom>
        </p:spPr>
      </p:pic>
    </p:spTree>
    <p:extLst>
      <p:ext uri="{BB962C8B-B14F-4D97-AF65-F5344CB8AC3E}">
        <p14:creationId xmlns:p14="http://schemas.microsoft.com/office/powerpoint/2010/main" val="309711087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A robot sitting at a desk in a library&#10;&#10;Description automatically generated">
            <a:extLst>
              <a:ext uri="{FF2B5EF4-FFF2-40B4-BE49-F238E27FC236}">
                <a16:creationId xmlns:a16="http://schemas.microsoft.com/office/drawing/2014/main" id="{8E3D4462-B257-5D07-01F5-99964EF27C9D}"/>
              </a:ext>
            </a:extLst>
          </p:cNvPr>
          <p:cNvPicPr>
            <a:picLocks noChangeAspect="1"/>
          </p:cNvPicPr>
          <p:nvPr/>
        </p:nvPicPr>
        <p:blipFill rotWithShape="1">
          <a:blip r:embed="rId2">
            <a:alphaModFix/>
          </a:blip>
          <a:srcRect t="19761" r="-1" b="14393"/>
          <a:stretch/>
        </p:blipFill>
        <p:spPr>
          <a:xfrm flipH="1">
            <a:off x="-1467" y="10"/>
            <a:ext cx="5962784" cy="6857989"/>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10" name="Oval 9">
            <a:hlinkClick r:id="rId3" action="ppaction://hlinksldjump"/>
            <a:extLst>
              <a:ext uri="{FF2B5EF4-FFF2-40B4-BE49-F238E27FC236}">
                <a16:creationId xmlns:a16="http://schemas.microsoft.com/office/drawing/2014/main" id="{B0DB2CD6-56C3-4A1F-2748-276CD354AC87}"/>
              </a:ext>
            </a:extLst>
          </p:cNvPr>
          <p:cNvSpPr/>
          <p:nvPr/>
        </p:nvSpPr>
        <p:spPr>
          <a:xfrm>
            <a:off x="940372" y="2950188"/>
            <a:ext cx="957623" cy="95762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7ED13BD-A29C-385D-BF45-90B9D8125E6C}"/>
              </a:ext>
            </a:extLst>
          </p:cNvPr>
          <p:cNvSpPr/>
          <p:nvPr/>
        </p:nvSpPr>
        <p:spPr>
          <a:xfrm>
            <a:off x="-1081076" y="5660092"/>
            <a:ext cx="957623" cy="95762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9838F06-17D1-C7CD-6122-25B2D70C30AB}"/>
              </a:ext>
            </a:extLst>
          </p:cNvPr>
          <p:cNvSpPr/>
          <p:nvPr/>
        </p:nvSpPr>
        <p:spPr>
          <a:xfrm>
            <a:off x="-1081077" y="1698548"/>
            <a:ext cx="957623" cy="95762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88001E5-F088-2E6F-8D61-E4FEFA2FC300}"/>
              </a:ext>
            </a:extLst>
          </p:cNvPr>
          <p:cNvSpPr/>
          <p:nvPr/>
        </p:nvSpPr>
        <p:spPr>
          <a:xfrm>
            <a:off x="-1081076" y="4339578"/>
            <a:ext cx="957623" cy="95762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EB33B1AA-903D-ED22-B47A-04DCC1DE23E9}"/>
              </a:ext>
            </a:extLst>
          </p:cNvPr>
          <p:cNvSpPr/>
          <p:nvPr/>
        </p:nvSpPr>
        <p:spPr>
          <a:xfrm rot="10800000">
            <a:off x="1" y="-9652820"/>
            <a:ext cx="1510572" cy="26163641"/>
          </a:xfrm>
          <a:custGeom>
            <a:avLst/>
            <a:gdLst>
              <a:gd name="connsiteX0" fmla="*/ 0 w 1508191"/>
              <a:gd name="connsiteY0" fmla="*/ 26163641 h 26163641"/>
              <a:gd name="connsiteX1" fmla="*/ 0 w 1508191"/>
              <a:gd name="connsiteY1" fmla="*/ 14109047 h 26163641"/>
              <a:gd name="connsiteX2" fmla="*/ 747584 w 1508191"/>
              <a:gd name="connsiteY2" fmla="*/ 13081823 h 26163641"/>
              <a:gd name="connsiteX3" fmla="*/ 0 w 1508191"/>
              <a:gd name="connsiteY3" fmla="*/ 12054599 h 26163641"/>
              <a:gd name="connsiteX4" fmla="*/ 0 w 1508191"/>
              <a:gd name="connsiteY4" fmla="*/ 0 h 26163641"/>
              <a:gd name="connsiteX5" fmla="*/ 1508191 w 1508191"/>
              <a:gd name="connsiteY5" fmla="*/ 0 h 26163641"/>
              <a:gd name="connsiteX6" fmla="*/ 1508191 w 1508191"/>
              <a:gd name="connsiteY6" fmla="*/ 26163641 h 26163641"/>
              <a:gd name="connsiteX0" fmla="*/ 0 w 1508191"/>
              <a:gd name="connsiteY0" fmla="*/ 26163641 h 26163641"/>
              <a:gd name="connsiteX1" fmla="*/ 0 w 1508191"/>
              <a:gd name="connsiteY1" fmla="*/ 14109047 h 26163641"/>
              <a:gd name="connsiteX2" fmla="*/ 747584 w 1508191"/>
              <a:gd name="connsiteY2" fmla="*/ 13081823 h 26163641"/>
              <a:gd name="connsiteX3" fmla="*/ 0 w 1508191"/>
              <a:gd name="connsiteY3" fmla="*/ 12054599 h 26163641"/>
              <a:gd name="connsiteX4" fmla="*/ 0 w 1508191"/>
              <a:gd name="connsiteY4" fmla="*/ 0 h 26163641"/>
              <a:gd name="connsiteX5" fmla="*/ 1508191 w 1508191"/>
              <a:gd name="connsiteY5" fmla="*/ 0 h 26163641"/>
              <a:gd name="connsiteX6" fmla="*/ 1508191 w 1508191"/>
              <a:gd name="connsiteY6" fmla="*/ 26163641 h 26163641"/>
              <a:gd name="connsiteX7" fmla="*/ 0 w 1508191"/>
              <a:gd name="connsiteY7" fmla="*/ 26163641 h 26163641"/>
              <a:gd name="connsiteX0" fmla="*/ 97 w 1508288"/>
              <a:gd name="connsiteY0" fmla="*/ 26163641 h 26163641"/>
              <a:gd name="connsiteX1" fmla="*/ 97 w 1508288"/>
              <a:gd name="connsiteY1" fmla="*/ 14109047 h 26163641"/>
              <a:gd name="connsiteX2" fmla="*/ 747681 w 1508288"/>
              <a:gd name="connsiteY2" fmla="*/ 13081823 h 26163641"/>
              <a:gd name="connsiteX3" fmla="*/ 97 w 1508288"/>
              <a:gd name="connsiteY3" fmla="*/ 12054599 h 26163641"/>
              <a:gd name="connsiteX4" fmla="*/ 97 w 1508288"/>
              <a:gd name="connsiteY4" fmla="*/ 0 h 26163641"/>
              <a:gd name="connsiteX5" fmla="*/ 1508288 w 1508288"/>
              <a:gd name="connsiteY5" fmla="*/ 0 h 26163641"/>
              <a:gd name="connsiteX6" fmla="*/ 1508288 w 1508288"/>
              <a:gd name="connsiteY6" fmla="*/ 26163641 h 26163641"/>
              <a:gd name="connsiteX7" fmla="*/ 97 w 1508288"/>
              <a:gd name="connsiteY7" fmla="*/ 26163641 h 26163641"/>
              <a:gd name="connsiteX0" fmla="*/ 2381 w 1510572"/>
              <a:gd name="connsiteY0" fmla="*/ 26163641 h 26163641"/>
              <a:gd name="connsiteX1" fmla="*/ 2381 w 1510572"/>
              <a:gd name="connsiteY1" fmla="*/ 14109047 h 26163641"/>
              <a:gd name="connsiteX2" fmla="*/ 749965 w 1510572"/>
              <a:gd name="connsiteY2" fmla="*/ 13081823 h 26163641"/>
              <a:gd name="connsiteX3" fmla="*/ 2381 w 1510572"/>
              <a:gd name="connsiteY3" fmla="*/ 12054599 h 26163641"/>
              <a:gd name="connsiteX4" fmla="*/ 2381 w 1510572"/>
              <a:gd name="connsiteY4" fmla="*/ 0 h 26163641"/>
              <a:gd name="connsiteX5" fmla="*/ 1510572 w 1510572"/>
              <a:gd name="connsiteY5" fmla="*/ 0 h 26163641"/>
              <a:gd name="connsiteX6" fmla="*/ 1510572 w 1510572"/>
              <a:gd name="connsiteY6" fmla="*/ 26163641 h 26163641"/>
              <a:gd name="connsiteX7" fmla="*/ 2381 w 1510572"/>
              <a:gd name="connsiteY7" fmla="*/ 26163641 h 26163641"/>
              <a:gd name="connsiteX0" fmla="*/ 2381 w 1510572"/>
              <a:gd name="connsiteY0" fmla="*/ 26163641 h 26163641"/>
              <a:gd name="connsiteX1" fmla="*/ 2381 w 1510572"/>
              <a:gd name="connsiteY1" fmla="*/ 14109047 h 26163641"/>
              <a:gd name="connsiteX2" fmla="*/ 749965 w 1510572"/>
              <a:gd name="connsiteY2" fmla="*/ 13081823 h 26163641"/>
              <a:gd name="connsiteX3" fmla="*/ 2381 w 1510572"/>
              <a:gd name="connsiteY3" fmla="*/ 12054599 h 26163641"/>
              <a:gd name="connsiteX4" fmla="*/ 2381 w 1510572"/>
              <a:gd name="connsiteY4" fmla="*/ 0 h 26163641"/>
              <a:gd name="connsiteX5" fmla="*/ 1510572 w 1510572"/>
              <a:gd name="connsiteY5" fmla="*/ 0 h 26163641"/>
              <a:gd name="connsiteX6" fmla="*/ 1510572 w 1510572"/>
              <a:gd name="connsiteY6" fmla="*/ 26163641 h 26163641"/>
              <a:gd name="connsiteX7" fmla="*/ 2381 w 1510572"/>
              <a:gd name="connsiteY7" fmla="*/ 26163641 h 26163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0572" h="26163641">
                <a:moveTo>
                  <a:pt x="2381" y="26163641"/>
                </a:moveTo>
                <a:cubicBezTo>
                  <a:pt x="2381" y="22145443"/>
                  <a:pt x="12266" y="14626715"/>
                  <a:pt x="2381" y="14109047"/>
                </a:cubicBezTo>
                <a:cubicBezTo>
                  <a:pt x="-7504" y="13591379"/>
                  <a:pt x="740080" y="13797611"/>
                  <a:pt x="749965" y="13081823"/>
                </a:cubicBezTo>
                <a:cubicBezTo>
                  <a:pt x="759850" y="12366035"/>
                  <a:pt x="7737" y="12465587"/>
                  <a:pt x="2381" y="12054599"/>
                </a:cubicBezTo>
                <a:cubicBezTo>
                  <a:pt x="-2975" y="11643611"/>
                  <a:pt x="2381" y="4018200"/>
                  <a:pt x="2381" y="0"/>
                </a:cubicBezTo>
                <a:lnTo>
                  <a:pt x="1510572" y="0"/>
                </a:lnTo>
                <a:lnTo>
                  <a:pt x="1510572" y="26163641"/>
                </a:lnTo>
                <a:lnTo>
                  <a:pt x="2381" y="26163641"/>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2" descr="DNA | BUas.nl">
            <a:extLst>
              <a:ext uri="{FF2B5EF4-FFF2-40B4-BE49-F238E27FC236}">
                <a16:creationId xmlns:a16="http://schemas.microsoft.com/office/drawing/2014/main" id="{407FBAEF-E5AA-DCBA-B60A-034B8DFD20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69846" y="6303848"/>
            <a:ext cx="1372209" cy="474020"/>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13B9EE63-15B3-139F-E8A6-4E1EAD3AFF23}"/>
              </a:ext>
            </a:extLst>
          </p:cNvPr>
          <p:cNvSpPr/>
          <p:nvPr/>
        </p:nvSpPr>
        <p:spPr>
          <a:xfrm>
            <a:off x="-1091367" y="357757"/>
            <a:ext cx="957623" cy="95762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6D226C5F-FCAF-B329-9B3A-4613225B7D50}"/>
              </a:ext>
            </a:extLst>
          </p:cNvPr>
          <p:cNvPicPr>
            <a:picLocks noChangeAspect="1"/>
          </p:cNvPicPr>
          <p:nvPr/>
        </p:nvPicPr>
        <p:blipFill>
          <a:blip r:embed="rId5"/>
          <a:stretch>
            <a:fillRect/>
          </a:stretch>
        </p:blipFill>
        <p:spPr>
          <a:xfrm>
            <a:off x="-931712" y="4496780"/>
            <a:ext cx="638314" cy="643179"/>
          </a:xfrm>
          <a:prstGeom prst="rect">
            <a:avLst/>
          </a:prstGeom>
        </p:spPr>
      </p:pic>
      <p:pic>
        <p:nvPicPr>
          <p:cNvPr id="17" name="Picture 16">
            <a:extLst>
              <a:ext uri="{FF2B5EF4-FFF2-40B4-BE49-F238E27FC236}">
                <a16:creationId xmlns:a16="http://schemas.microsoft.com/office/drawing/2014/main" id="{412D3AEA-0690-2E99-319B-2B9CB58E2FBE}"/>
              </a:ext>
            </a:extLst>
          </p:cNvPr>
          <p:cNvPicPr>
            <a:picLocks noChangeAspect="1"/>
          </p:cNvPicPr>
          <p:nvPr/>
        </p:nvPicPr>
        <p:blipFill>
          <a:blip r:embed="rId6"/>
          <a:stretch>
            <a:fillRect/>
          </a:stretch>
        </p:blipFill>
        <p:spPr>
          <a:xfrm>
            <a:off x="-931712" y="5796485"/>
            <a:ext cx="648374" cy="629049"/>
          </a:xfrm>
          <a:prstGeom prst="rect">
            <a:avLst/>
          </a:prstGeom>
        </p:spPr>
      </p:pic>
      <p:pic>
        <p:nvPicPr>
          <p:cNvPr id="18" name="Graphic 17" descr="Folder Search with solid fill">
            <a:extLst>
              <a:ext uri="{FF2B5EF4-FFF2-40B4-BE49-F238E27FC236}">
                <a16:creationId xmlns:a16="http://schemas.microsoft.com/office/drawing/2014/main" id="{B575FF0E-C85A-93A1-D125-C56C69AD3AD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9466" y="1717879"/>
            <a:ext cx="914400" cy="914400"/>
          </a:xfrm>
          <a:prstGeom prst="rect">
            <a:avLst/>
          </a:prstGeom>
        </p:spPr>
      </p:pic>
      <p:pic>
        <p:nvPicPr>
          <p:cNvPr id="19" name="Graphic 18" descr="Decision chart outline">
            <a:extLst>
              <a:ext uri="{FF2B5EF4-FFF2-40B4-BE49-F238E27FC236}">
                <a16:creationId xmlns:a16="http://schemas.microsoft.com/office/drawing/2014/main" id="{8AB63352-73B1-4F3C-E366-D746E6A6FCA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15779" y="3005691"/>
            <a:ext cx="806808" cy="806808"/>
          </a:xfrm>
          <a:prstGeom prst="rect">
            <a:avLst/>
          </a:prstGeom>
        </p:spPr>
      </p:pic>
      <p:pic>
        <p:nvPicPr>
          <p:cNvPr id="24" name="Graphic 23" descr="Decision chart outline">
            <a:hlinkClick r:id="rId11" action="ppaction://hlinksldjump"/>
            <a:extLst>
              <a:ext uri="{FF2B5EF4-FFF2-40B4-BE49-F238E27FC236}">
                <a16:creationId xmlns:a16="http://schemas.microsoft.com/office/drawing/2014/main" id="{595A5BCD-0CFC-87E7-145B-0FFA58C544D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5500" y="3034777"/>
            <a:ext cx="806808" cy="806808"/>
          </a:xfrm>
          <a:prstGeom prst="rect">
            <a:avLst/>
          </a:prstGeom>
        </p:spPr>
      </p:pic>
      <p:pic>
        <p:nvPicPr>
          <p:cNvPr id="15" name="Picture 14">
            <a:extLst>
              <a:ext uri="{FF2B5EF4-FFF2-40B4-BE49-F238E27FC236}">
                <a16:creationId xmlns:a16="http://schemas.microsoft.com/office/drawing/2014/main" id="{623B8006-40F6-BDD8-8A43-9BA23BB8ECBC}"/>
              </a:ext>
            </a:extLst>
          </p:cNvPr>
          <p:cNvPicPr>
            <a:picLocks noChangeAspect="1"/>
          </p:cNvPicPr>
          <p:nvPr/>
        </p:nvPicPr>
        <p:blipFill>
          <a:blip r:embed="rId14"/>
          <a:stretch>
            <a:fillRect/>
          </a:stretch>
        </p:blipFill>
        <p:spPr>
          <a:xfrm>
            <a:off x="-1064242" y="357758"/>
            <a:ext cx="923952" cy="957623"/>
          </a:xfrm>
          <a:prstGeom prst="rect">
            <a:avLst/>
          </a:prstGeom>
        </p:spPr>
      </p:pic>
      <p:sp>
        <p:nvSpPr>
          <p:cNvPr id="29" name="Object 1">
            <a:extLst>
              <a:ext uri="{FF2B5EF4-FFF2-40B4-BE49-F238E27FC236}">
                <a16:creationId xmlns:a16="http://schemas.microsoft.com/office/drawing/2014/main" id="{71CDD081-FCEE-5D8D-1F82-30026FC72E1B}"/>
              </a:ext>
            </a:extLst>
          </p:cNvPr>
          <p:cNvSpPr/>
          <p:nvPr/>
        </p:nvSpPr>
        <p:spPr>
          <a:xfrm>
            <a:off x="6802979" y="326660"/>
            <a:ext cx="5795903" cy="509906"/>
          </a:xfrm>
          <a:prstGeom prst="rect">
            <a:avLst/>
          </a:prstGeom>
          <a:noFill/>
        </p:spPr>
        <p:txBody>
          <a:bodyPr wrap="square" lIns="0" tIns="0" rIns="0" bIns="0" rtlCol="0" anchor="t"/>
          <a:lstStyle/>
          <a:p>
            <a:pPr>
              <a:lnSpc>
                <a:spcPts val="4015"/>
              </a:lnSpc>
            </a:pPr>
            <a:r>
              <a:rPr lang="en-US" sz="4000" b="1">
                <a:latin typeface="Montserrat"/>
                <a:cs typeface="Arial"/>
              </a:rPr>
              <a:t>Methodology</a:t>
            </a:r>
          </a:p>
        </p:txBody>
      </p:sp>
      <p:sp>
        <p:nvSpPr>
          <p:cNvPr id="30" name="TextBox 29">
            <a:extLst>
              <a:ext uri="{FF2B5EF4-FFF2-40B4-BE49-F238E27FC236}">
                <a16:creationId xmlns:a16="http://schemas.microsoft.com/office/drawing/2014/main" id="{DF5B9EB6-61AA-4E17-2A4D-E7979F208AC1}"/>
              </a:ext>
            </a:extLst>
          </p:cNvPr>
          <p:cNvSpPr txBox="1"/>
          <p:nvPr/>
        </p:nvSpPr>
        <p:spPr>
          <a:xfrm>
            <a:off x="6913485" y="840899"/>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a:latin typeface="Amasis MT Pro Black" panose="020F0502020204030204" pitchFamily="18" charset="0"/>
                <a:cs typeface="Arial"/>
              </a:rPr>
              <a:t>Procedure</a:t>
            </a:r>
            <a:endParaRPr lang="en-US" sz="2000">
              <a:latin typeface="Amasis MT Pro Black" panose="020F0502020204030204" pitchFamily="18" charset="0"/>
            </a:endParaRPr>
          </a:p>
        </p:txBody>
      </p:sp>
      <p:pic>
        <p:nvPicPr>
          <p:cNvPr id="31" name="Picture 30">
            <a:hlinkClick r:id="rId15" action="ppaction://hlinksldjump"/>
            <a:extLst>
              <a:ext uri="{FF2B5EF4-FFF2-40B4-BE49-F238E27FC236}">
                <a16:creationId xmlns:a16="http://schemas.microsoft.com/office/drawing/2014/main" id="{E419B836-BA4A-C1B3-774C-5C4946A3CF9C}"/>
              </a:ext>
            </a:extLst>
          </p:cNvPr>
          <p:cNvPicPr>
            <a:picLocks noChangeAspect="1"/>
          </p:cNvPicPr>
          <p:nvPr/>
        </p:nvPicPr>
        <p:blipFill>
          <a:blip r:embed="rId6"/>
          <a:stretch>
            <a:fillRect/>
          </a:stretch>
        </p:blipFill>
        <p:spPr>
          <a:xfrm>
            <a:off x="469458" y="5796485"/>
            <a:ext cx="648374" cy="629049"/>
          </a:xfrm>
          <a:prstGeom prst="rect">
            <a:avLst/>
          </a:prstGeom>
        </p:spPr>
      </p:pic>
      <p:pic>
        <p:nvPicPr>
          <p:cNvPr id="32" name="Picture 31">
            <a:hlinkClick r:id="rId16" action="ppaction://hlinksldjump"/>
            <a:extLst>
              <a:ext uri="{FF2B5EF4-FFF2-40B4-BE49-F238E27FC236}">
                <a16:creationId xmlns:a16="http://schemas.microsoft.com/office/drawing/2014/main" id="{AB5E9E6B-E837-CB3D-5611-6EF47BBF419C}"/>
              </a:ext>
            </a:extLst>
          </p:cNvPr>
          <p:cNvPicPr>
            <a:picLocks noChangeAspect="1"/>
          </p:cNvPicPr>
          <p:nvPr/>
        </p:nvPicPr>
        <p:blipFill>
          <a:blip r:embed="rId5"/>
          <a:stretch>
            <a:fillRect/>
          </a:stretch>
        </p:blipFill>
        <p:spPr>
          <a:xfrm>
            <a:off x="464958" y="4496780"/>
            <a:ext cx="638314" cy="643179"/>
          </a:xfrm>
          <a:prstGeom prst="rect">
            <a:avLst/>
          </a:prstGeom>
        </p:spPr>
      </p:pic>
      <p:pic>
        <p:nvPicPr>
          <p:cNvPr id="33" name="Graphic 32" descr="Folder Search with solid fill">
            <a:hlinkClick r:id="rId11" action="ppaction://hlinksldjump"/>
            <a:extLst>
              <a:ext uri="{FF2B5EF4-FFF2-40B4-BE49-F238E27FC236}">
                <a16:creationId xmlns:a16="http://schemas.microsoft.com/office/drawing/2014/main" id="{6A7FAF9B-FF02-72B5-0E41-22881A4D7FC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1704" y="1717879"/>
            <a:ext cx="914400" cy="914400"/>
          </a:xfrm>
          <a:prstGeom prst="rect">
            <a:avLst/>
          </a:prstGeom>
        </p:spPr>
      </p:pic>
      <p:pic>
        <p:nvPicPr>
          <p:cNvPr id="34" name="Picture 33">
            <a:hlinkClick r:id="rId17" action="ppaction://hlinksldjump"/>
            <a:extLst>
              <a:ext uri="{FF2B5EF4-FFF2-40B4-BE49-F238E27FC236}">
                <a16:creationId xmlns:a16="http://schemas.microsoft.com/office/drawing/2014/main" id="{49DDF2AB-441F-9AE9-1DE1-A66CC5C557A2}"/>
              </a:ext>
            </a:extLst>
          </p:cNvPr>
          <p:cNvPicPr>
            <a:picLocks noChangeAspect="1"/>
          </p:cNvPicPr>
          <p:nvPr/>
        </p:nvPicPr>
        <p:blipFill>
          <a:blip r:embed="rId14"/>
          <a:stretch>
            <a:fillRect/>
          </a:stretch>
        </p:blipFill>
        <p:spPr>
          <a:xfrm>
            <a:off x="322139" y="316712"/>
            <a:ext cx="923952" cy="957623"/>
          </a:xfrm>
          <a:prstGeom prst="rect">
            <a:avLst/>
          </a:prstGeom>
        </p:spPr>
      </p:pic>
      <p:sp>
        <p:nvSpPr>
          <p:cNvPr id="4" name="TextBox 3">
            <a:extLst>
              <a:ext uri="{FF2B5EF4-FFF2-40B4-BE49-F238E27FC236}">
                <a16:creationId xmlns:a16="http://schemas.microsoft.com/office/drawing/2014/main" id="{68592AFA-D5F8-4CD8-E4C3-DDB6BB11B2B7}"/>
              </a:ext>
            </a:extLst>
          </p:cNvPr>
          <p:cNvSpPr txBox="1"/>
          <p:nvPr/>
        </p:nvSpPr>
        <p:spPr>
          <a:xfrm>
            <a:off x="6913485" y="2045563"/>
            <a:ext cx="4316766"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200">
                <a:solidFill>
                  <a:srgbClr val="374151"/>
                </a:solidFill>
              </a:rPr>
              <a:t>Used R scripts in tidy-verse style for data analysis</a:t>
            </a:r>
            <a:endParaRPr lang="en-US" sz="1200">
              <a:cs typeface="Arial"/>
            </a:endParaRPr>
          </a:p>
          <a:p>
            <a:pPr marL="285750" indent="-285750">
              <a:buFont typeface="Arial"/>
              <a:buChar char="•"/>
            </a:pPr>
            <a:r>
              <a:rPr lang="en-US" sz="1200">
                <a:solidFill>
                  <a:srgbClr val="374151"/>
                </a:solidFill>
              </a:rPr>
              <a:t>Gathered a total of 94 respondents (84 students, 8 lecturers, 1 support staff, 1 management team member).</a:t>
            </a:r>
          </a:p>
          <a:p>
            <a:pPr marL="285750" indent="-285750">
              <a:buFont typeface="Arial"/>
              <a:buChar char="•"/>
            </a:pPr>
            <a:r>
              <a:rPr lang="en-US" sz="1200">
                <a:solidFill>
                  <a:srgbClr val="374151"/>
                </a:solidFill>
              </a:rPr>
              <a:t>Received suggestions from </a:t>
            </a:r>
            <a:r>
              <a:rPr lang="en-US" sz="1200" err="1">
                <a:solidFill>
                  <a:srgbClr val="374151"/>
                </a:solidFill>
              </a:rPr>
              <a:t>ChatGPT</a:t>
            </a:r>
            <a:r>
              <a:rPr lang="en-US" sz="1200">
                <a:solidFill>
                  <a:srgbClr val="374151"/>
                </a:solidFill>
              </a:rPr>
              <a:t> for script improvement</a:t>
            </a:r>
          </a:p>
        </p:txBody>
      </p:sp>
    </p:spTree>
    <p:extLst>
      <p:ext uri="{BB962C8B-B14F-4D97-AF65-F5344CB8AC3E}">
        <p14:creationId xmlns:p14="http://schemas.microsoft.com/office/powerpoint/2010/main" val="12548940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robot sitting at a desk in a library&#10;&#10;Description automatically generated">
            <a:extLst>
              <a:ext uri="{FF2B5EF4-FFF2-40B4-BE49-F238E27FC236}">
                <a16:creationId xmlns:a16="http://schemas.microsoft.com/office/drawing/2014/main" id="{F014200B-CDF8-65D2-B097-33B94157D1DE}"/>
              </a:ext>
            </a:extLst>
          </p:cNvPr>
          <p:cNvPicPr>
            <a:picLocks noChangeAspect="1"/>
          </p:cNvPicPr>
          <p:nvPr/>
        </p:nvPicPr>
        <p:blipFill rotWithShape="1">
          <a:blip r:embed="rId2">
            <a:alphaModFix/>
          </a:blip>
          <a:srcRect t="19761" r="-1" b="14393"/>
          <a:stretch/>
        </p:blipFill>
        <p:spPr>
          <a:xfrm flipH="1">
            <a:off x="-1467" y="10"/>
            <a:ext cx="5962784" cy="6857989"/>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6" name="Oval 5">
            <a:extLst>
              <a:ext uri="{FF2B5EF4-FFF2-40B4-BE49-F238E27FC236}">
                <a16:creationId xmlns:a16="http://schemas.microsoft.com/office/drawing/2014/main" id="{71CBFF35-74DF-6FFD-7CF4-07AA08C08F4D}"/>
              </a:ext>
            </a:extLst>
          </p:cNvPr>
          <p:cNvSpPr/>
          <p:nvPr/>
        </p:nvSpPr>
        <p:spPr>
          <a:xfrm>
            <a:off x="-1091367" y="3005691"/>
            <a:ext cx="957623" cy="95762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FD9ACC9-0056-1D2A-F9FC-C4072FDA4EAE}"/>
              </a:ext>
            </a:extLst>
          </p:cNvPr>
          <p:cNvSpPr/>
          <p:nvPr/>
        </p:nvSpPr>
        <p:spPr>
          <a:xfrm>
            <a:off x="-1081076" y="5660092"/>
            <a:ext cx="957623" cy="95762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9B85050-E0B5-CE75-831E-45E3C1970D9B}"/>
              </a:ext>
            </a:extLst>
          </p:cNvPr>
          <p:cNvSpPr/>
          <p:nvPr/>
        </p:nvSpPr>
        <p:spPr>
          <a:xfrm>
            <a:off x="-1081077" y="1698548"/>
            <a:ext cx="957623" cy="95762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D220469-3A1D-DC32-9DCA-CE7AE711AFD2}"/>
              </a:ext>
            </a:extLst>
          </p:cNvPr>
          <p:cNvSpPr/>
          <p:nvPr/>
        </p:nvSpPr>
        <p:spPr>
          <a:xfrm>
            <a:off x="-1081076" y="4339578"/>
            <a:ext cx="957623" cy="95762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982E748-580F-B72D-CBC8-498997B7A465}"/>
              </a:ext>
            </a:extLst>
          </p:cNvPr>
          <p:cNvSpPr/>
          <p:nvPr/>
        </p:nvSpPr>
        <p:spPr>
          <a:xfrm rot="10800000">
            <a:off x="0" y="-8263452"/>
            <a:ext cx="1510572" cy="26163641"/>
          </a:xfrm>
          <a:custGeom>
            <a:avLst/>
            <a:gdLst>
              <a:gd name="connsiteX0" fmla="*/ 0 w 1508191"/>
              <a:gd name="connsiteY0" fmla="*/ 26163641 h 26163641"/>
              <a:gd name="connsiteX1" fmla="*/ 0 w 1508191"/>
              <a:gd name="connsiteY1" fmla="*/ 14109047 h 26163641"/>
              <a:gd name="connsiteX2" fmla="*/ 747584 w 1508191"/>
              <a:gd name="connsiteY2" fmla="*/ 13081823 h 26163641"/>
              <a:gd name="connsiteX3" fmla="*/ 0 w 1508191"/>
              <a:gd name="connsiteY3" fmla="*/ 12054599 h 26163641"/>
              <a:gd name="connsiteX4" fmla="*/ 0 w 1508191"/>
              <a:gd name="connsiteY4" fmla="*/ 0 h 26163641"/>
              <a:gd name="connsiteX5" fmla="*/ 1508191 w 1508191"/>
              <a:gd name="connsiteY5" fmla="*/ 0 h 26163641"/>
              <a:gd name="connsiteX6" fmla="*/ 1508191 w 1508191"/>
              <a:gd name="connsiteY6" fmla="*/ 26163641 h 26163641"/>
              <a:gd name="connsiteX0" fmla="*/ 0 w 1508191"/>
              <a:gd name="connsiteY0" fmla="*/ 26163641 h 26163641"/>
              <a:gd name="connsiteX1" fmla="*/ 0 w 1508191"/>
              <a:gd name="connsiteY1" fmla="*/ 14109047 h 26163641"/>
              <a:gd name="connsiteX2" fmla="*/ 747584 w 1508191"/>
              <a:gd name="connsiteY2" fmla="*/ 13081823 h 26163641"/>
              <a:gd name="connsiteX3" fmla="*/ 0 w 1508191"/>
              <a:gd name="connsiteY3" fmla="*/ 12054599 h 26163641"/>
              <a:gd name="connsiteX4" fmla="*/ 0 w 1508191"/>
              <a:gd name="connsiteY4" fmla="*/ 0 h 26163641"/>
              <a:gd name="connsiteX5" fmla="*/ 1508191 w 1508191"/>
              <a:gd name="connsiteY5" fmla="*/ 0 h 26163641"/>
              <a:gd name="connsiteX6" fmla="*/ 1508191 w 1508191"/>
              <a:gd name="connsiteY6" fmla="*/ 26163641 h 26163641"/>
              <a:gd name="connsiteX7" fmla="*/ 0 w 1508191"/>
              <a:gd name="connsiteY7" fmla="*/ 26163641 h 26163641"/>
              <a:gd name="connsiteX0" fmla="*/ 97 w 1508288"/>
              <a:gd name="connsiteY0" fmla="*/ 26163641 h 26163641"/>
              <a:gd name="connsiteX1" fmla="*/ 97 w 1508288"/>
              <a:gd name="connsiteY1" fmla="*/ 14109047 h 26163641"/>
              <a:gd name="connsiteX2" fmla="*/ 747681 w 1508288"/>
              <a:gd name="connsiteY2" fmla="*/ 13081823 h 26163641"/>
              <a:gd name="connsiteX3" fmla="*/ 97 w 1508288"/>
              <a:gd name="connsiteY3" fmla="*/ 12054599 h 26163641"/>
              <a:gd name="connsiteX4" fmla="*/ 97 w 1508288"/>
              <a:gd name="connsiteY4" fmla="*/ 0 h 26163641"/>
              <a:gd name="connsiteX5" fmla="*/ 1508288 w 1508288"/>
              <a:gd name="connsiteY5" fmla="*/ 0 h 26163641"/>
              <a:gd name="connsiteX6" fmla="*/ 1508288 w 1508288"/>
              <a:gd name="connsiteY6" fmla="*/ 26163641 h 26163641"/>
              <a:gd name="connsiteX7" fmla="*/ 97 w 1508288"/>
              <a:gd name="connsiteY7" fmla="*/ 26163641 h 26163641"/>
              <a:gd name="connsiteX0" fmla="*/ 2381 w 1510572"/>
              <a:gd name="connsiteY0" fmla="*/ 26163641 h 26163641"/>
              <a:gd name="connsiteX1" fmla="*/ 2381 w 1510572"/>
              <a:gd name="connsiteY1" fmla="*/ 14109047 h 26163641"/>
              <a:gd name="connsiteX2" fmla="*/ 749965 w 1510572"/>
              <a:gd name="connsiteY2" fmla="*/ 13081823 h 26163641"/>
              <a:gd name="connsiteX3" fmla="*/ 2381 w 1510572"/>
              <a:gd name="connsiteY3" fmla="*/ 12054599 h 26163641"/>
              <a:gd name="connsiteX4" fmla="*/ 2381 w 1510572"/>
              <a:gd name="connsiteY4" fmla="*/ 0 h 26163641"/>
              <a:gd name="connsiteX5" fmla="*/ 1510572 w 1510572"/>
              <a:gd name="connsiteY5" fmla="*/ 0 h 26163641"/>
              <a:gd name="connsiteX6" fmla="*/ 1510572 w 1510572"/>
              <a:gd name="connsiteY6" fmla="*/ 26163641 h 26163641"/>
              <a:gd name="connsiteX7" fmla="*/ 2381 w 1510572"/>
              <a:gd name="connsiteY7" fmla="*/ 26163641 h 26163641"/>
              <a:gd name="connsiteX0" fmla="*/ 2381 w 1510572"/>
              <a:gd name="connsiteY0" fmla="*/ 26163641 h 26163641"/>
              <a:gd name="connsiteX1" fmla="*/ 2381 w 1510572"/>
              <a:gd name="connsiteY1" fmla="*/ 14109047 h 26163641"/>
              <a:gd name="connsiteX2" fmla="*/ 749965 w 1510572"/>
              <a:gd name="connsiteY2" fmla="*/ 13081823 h 26163641"/>
              <a:gd name="connsiteX3" fmla="*/ 2381 w 1510572"/>
              <a:gd name="connsiteY3" fmla="*/ 12054599 h 26163641"/>
              <a:gd name="connsiteX4" fmla="*/ 2381 w 1510572"/>
              <a:gd name="connsiteY4" fmla="*/ 0 h 26163641"/>
              <a:gd name="connsiteX5" fmla="*/ 1510572 w 1510572"/>
              <a:gd name="connsiteY5" fmla="*/ 0 h 26163641"/>
              <a:gd name="connsiteX6" fmla="*/ 1510572 w 1510572"/>
              <a:gd name="connsiteY6" fmla="*/ 26163641 h 26163641"/>
              <a:gd name="connsiteX7" fmla="*/ 2381 w 1510572"/>
              <a:gd name="connsiteY7" fmla="*/ 26163641 h 26163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0572" h="26163641">
                <a:moveTo>
                  <a:pt x="2381" y="26163641"/>
                </a:moveTo>
                <a:cubicBezTo>
                  <a:pt x="2381" y="22145443"/>
                  <a:pt x="12266" y="14626715"/>
                  <a:pt x="2381" y="14109047"/>
                </a:cubicBezTo>
                <a:cubicBezTo>
                  <a:pt x="-7504" y="13591379"/>
                  <a:pt x="740080" y="13797611"/>
                  <a:pt x="749965" y="13081823"/>
                </a:cubicBezTo>
                <a:cubicBezTo>
                  <a:pt x="759850" y="12366035"/>
                  <a:pt x="7737" y="12465587"/>
                  <a:pt x="2381" y="12054599"/>
                </a:cubicBezTo>
                <a:cubicBezTo>
                  <a:pt x="-2975" y="11643611"/>
                  <a:pt x="2381" y="4018200"/>
                  <a:pt x="2381" y="0"/>
                </a:cubicBezTo>
                <a:lnTo>
                  <a:pt x="1510572" y="0"/>
                </a:lnTo>
                <a:lnTo>
                  <a:pt x="1510572" y="26163641"/>
                </a:lnTo>
                <a:lnTo>
                  <a:pt x="2381" y="26163641"/>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4" name="Picture 2" descr="DNA | BUas.nl">
            <a:extLst>
              <a:ext uri="{FF2B5EF4-FFF2-40B4-BE49-F238E27FC236}">
                <a16:creationId xmlns:a16="http://schemas.microsoft.com/office/drawing/2014/main" id="{903CD4F9-774E-E347-EBDF-CD0065E785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9846" y="6303848"/>
            <a:ext cx="1372209" cy="474020"/>
          </a:xfrm>
          <a:prstGeom prst="rect">
            <a:avLst/>
          </a:prstGeom>
          <a:noFill/>
          <a:extLst>
            <a:ext uri="{909E8E84-426E-40DD-AFC4-6F175D3DCCD1}">
              <a14:hiddenFill xmlns:a14="http://schemas.microsoft.com/office/drawing/2010/main">
                <a:solidFill>
                  <a:srgbClr val="FFFFFF"/>
                </a:solidFill>
              </a14:hiddenFill>
            </a:ext>
          </a:extLst>
        </p:spPr>
      </p:pic>
      <p:sp>
        <p:nvSpPr>
          <p:cNvPr id="15" name="Oval 14">
            <a:extLst>
              <a:ext uri="{FF2B5EF4-FFF2-40B4-BE49-F238E27FC236}">
                <a16:creationId xmlns:a16="http://schemas.microsoft.com/office/drawing/2014/main" id="{7CE25225-CA5A-4802-17D5-D9E286E9196B}"/>
              </a:ext>
            </a:extLst>
          </p:cNvPr>
          <p:cNvSpPr/>
          <p:nvPr/>
        </p:nvSpPr>
        <p:spPr>
          <a:xfrm>
            <a:off x="974350" y="4339556"/>
            <a:ext cx="957623" cy="95762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0B659A3D-27F0-1911-2BFF-9BF9E9024D5E}"/>
              </a:ext>
            </a:extLst>
          </p:cNvPr>
          <p:cNvPicPr>
            <a:picLocks noChangeAspect="1"/>
          </p:cNvPicPr>
          <p:nvPr/>
        </p:nvPicPr>
        <p:blipFill>
          <a:blip r:embed="rId4"/>
          <a:stretch>
            <a:fillRect/>
          </a:stretch>
        </p:blipFill>
        <p:spPr>
          <a:xfrm>
            <a:off x="-931712" y="4496780"/>
            <a:ext cx="638314" cy="643179"/>
          </a:xfrm>
          <a:prstGeom prst="rect">
            <a:avLst/>
          </a:prstGeom>
        </p:spPr>
      </p:pic>
      <p:pic>
        <p:nvPicPr>
          <p:cNvPr id="17" name="Picture 16">
            <a:extLst>
              <a:ext uri="{FF2B5EF4-FFF2-40B4-BE49-F238E27FC236}">
                <a16:creationId xmlns:a16="http://schemas.microsoft.com/office/drawing/2014/main" id="{1DDA8107-E75C-A244-E1B5-82AE7F8B9AB4}"/>
              </a:ext>
            </a:extLst>
          </p:cNvPr>
          <p:cNvPicPr>
            <a:picLocks noChangeAspect="1"/>
          </p:cNvPicPr>
          <p:nvPr/>
        </p:nvPicPr>
        <p:blipFill>
          <a:blip r:embed="rId5"/>
          <a:stretch>
            <a:fillRect/>
          </a:stretch>
        </p:blipFill>
        <p:spPr>
          <a:xfrm>
            <a:off x="-931712" y="5796485"/>
            <a:ext cx="648374" cy="629049"/>
          </a:xfrm>
          <a:prstGeom prst="rect">
            <a:avLst/>
          </a:prstGeom>
        </p:spPr>
      </p:pic>
      <p:pic>
        <p:nvPicPr>
          <p:cNvPr id="18" name="Graphic 17" descr="Folder Search with solid fill">
            <a:extLst>
              <a:ext uri="{FF2B5EF4-FFF2-40B4-BE49-F238E27FC236}">
                <a16:creationId xmlns:a16="http://schemas.microsoft.com/office/drawing/2014/main" id="{7F0126D6-9362-5EBA-2E59-8A794BE4A60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9466" y="1717879"/>
            <a:ext cx="914400" cy="914400"/>
          </a:xfrm>
          <a:prstGeom prst="rect">
            <a:avLst/>
          </a:prstGeom>
        </p:spPr>
      </p:pic>
      <p:pic>
        <p:nvPicPr>
          <p:cNvPr id="19" name="Graphic 18" descr="Decision chart outline">
            <a:extLst>
              <a:ext uri="{FF2B5EF4-FFF2-40B4-BE49-F238E27FC236}">
                <a16:creationId xmlns:a16="http://schemas.microsoft.com/office/drawing/2014/main" id="{50EE62E6-4E3F-86E1-49B9-D5025A04AB6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5960" y="3061194"/>
            <a:ext cx="806808" cy="806808"/>
          </a:xfrm>
          <a:prstGeom prst="rect">
            <a:avLst/>
          </a:prstGeom>
        </p:spPr>
      </p:pic>
      <p:pic>
        <p:nvPicPr>
          <p:cNvPr id="20" name="Picture 19">
            <a:hlinkClick r:id="rId10" action="ppaction://hlinksldjump"/>
            <a:extLst>
              <a:ext uri="{FF2B5EF4-FFF2-40B4-BE49-F238E27FC236}">
                <a16:creationId xmlns:a16="http://schemas.microsoft.com/office/drawing/2014/main" id="{29978140-B5F3-CA48-7900-96D5AEF28FAA}"/>
              </a:ext>
            </a:extLst>
          </p:cNvPr>
          <p:cNvPicPr>
            <a:picLocks noChangeAspect="1"/>
          </p:cNvPicPr>
          <p:nvPr/>
        </p:nvPicPr>
        <p:blipFill>
          <a:blip r:embed="rId4"/>
          <a:stretch>
            <a:fillRect/>
          </a:stretch>
        </p:blipFill>
        <p:spPr>
          <a:xfrm>
            <a:off x="1144448" y="4496780"/>
            <a:ext cx="638314" cy="643179"/>
          </a:xfrm>
          <a:prstGeom prst="rect">
            <a:avLst/>
          </a:prstGeom>
        </p:spPr>
      </p:pic>
      <p:pic>
        <p:nvPicPr>
          <p:cNvPr id="21" name="Picture 20">
            <a:hlinkClick r:id="rId11" action="ppaction://hlinksldjump"/>
            <a:extLst>
              <a:ext uri="{FF2B5EF4-FFF2-40B4-BE49-F238E27FC236}">
                <a16:creationId xmlns:a16="http://schemas.microsoft.com/office/drawing/2014/main" id="{0AF96DFA-F07A-FC73-7226-93C33651CC22}"/>
              </a:ext>
            </a:extLst>
          </p:cNvPr>
          <p:cNvPicPr>
            <a:picLocks noChangeAspect="1"/>
          </p:cNvPicPr>
          <p:nvPr/>
        </p:nvPicPr>
        <p:blipFill>
          <a:blip r:embed="rId5"/>
          <a:stretch>
            <a:fillRect/>
          </a:stretch>
        </p:blipFill>
        <p:spPr>
          <a:xfrm>
            <a:off x="469458" y="5796485"/>
            <a:ext cx="648374" cy="629049"/>
          </a:xfrm>
          <a:prstGeom prst="rect">
            <a:avLst/>
          </a:prstGeom>
        </p:spPr>
      </p:pic>
      <p:pic>
        <p:nvPicPr>
          <p:cNvPr id="23" name="Graphic 22" descr="Decision chart outline">
            <a:hlinkClick r:id="rId12" action="ppaction://hlinksldjump"/>
            <a:extLst>
              <a:ext uri="{FF2B5EF4-FFF2-40B4-BE49-F238E27FC236}">
                <a16:creationId xmlns:a16="http://schemas.microsoft.com/office/drawing/2014/main" id="{00D5147B-CC2B-8A58-A50F-DEE5BC1B22A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5500" y="3034777"/>
            <a:ext cx="806808" cy="806808"/>
          </a:xfrm>
          <a:prstGeom prst="rect">
            <a:avLst/>
          </a:prstGeom>
        </p:spPr>
      </p:pic>
      <p:sp>
        <p:nvSpPr>
          <p:cNvPr id="26" name="Object 1">
            <a:extLst>
              <a:ext uri="{FF2B5EF4-FFF2-40B4-BE49-F238E27FC236}">
                <a16:creationId xmlns:a16="http://schemas.microsoft.com/office/drawing/2014/main" id="{71DB91F8-1FC6-E68B-2B07-1D702AF9E9FC}"/>
              </a:ext>
            </a:extLst>
          </p:cNvPr>
          <p:cNvSpPr/>
          <p:nvPr/>
        </p:nvSpPr>
        <p:spPr>
          <a:xfrm>
            <a:off x="6802979" y="326660"/>
            <a:ext cx="5795903" cy="509906"/>
          </a:xfrm>
          <a:prstGeom prst="rect">
            <a:avLst/>
          </a:prstGeom>
          <a:noFill/>
        </p:spPr>
        <p:txBody>
          <a:bodyPr wrap="square" lIns="0" tIns="0" rIns="0" bIns="0" rtlCol="0" anchor="t"/>
          <a:lstStyle/>
          <a:p>
            <a:pPr>
              <a:lnSpc>
                <a:spcPts val="4015"/>
              </a:lnSpc>
            </a:pPr>
            <a:r>
              <a:rPr lang="en-US" sz="4000" b="1">
                <a:latin typeface="Montserrat"/>
                <a:cs typeface="Arial"/>
              </a:rPr>
              <a:t>Methodology</a:t>
            </a:r>
          </a:p>
        </p:txBody>
      </p:sp>
      <p:sp>
        <p:nvSpPr>
          <p:cNvPr id="27" name="TextBox 26">
            <a:extLst>
              <a:ext uri="{FF2B5EF4-FFF2-40B4-BE49-F238E27FC236}">
                <a16:creationId xmlns:a16="http://schemas.microsoft.com/office/drawing/2014/main" id="{05204DF1-D9FF-D3A1-4184-DD8F9AE6876E}"/>
              </a:ext>
            </a:extLst>
          </p:cNvPr>
          <p:cNvSpPr txBox="1"/>
          <p:nvPr/>
        </p:nvSpPr>
        <p:spPr>
          <a:xfrm>
            <a:off x="6802979" y="840899"/>
            <a:ext cx="338750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a:latin typeface="Amasis MT Pro Black" panose="020F0502020204030204" pitchFamily="18" charset="0"/>
                <a:cs typeface="Arial"/>
              </a:rPr>
              <a:t>Ethical considerations</a:t>
            </a:r>
            <a:endParaRPr lang="en-US" sz="2000">
              <a:latin typeface="Amasis MT Pro Black" panose="020F0502020204030204" pitchFamily="18" charset="0"/>
            </a:endParaRPr>
          </a:p>
        </p:txBody>
      </p:sp>
      <p:pic>
        <p:nvPicPr>
          <p:cNvPr id="28" name="Graphic 27" descr="Decision chart outline">
            <a:hlinkClick r:id="rId15" action="ppaction://hlinksldjump"/>
            <a:extLst>
              <a:ext uri="{FF2B5EF4-FFF2-40B4-BE49-F238E27FC236}">
                <a16:creationId xmlns:a16="http://schemas.microsoft.com/office/drawing/2014/main" id="{4D96B00A-B442-B981-3C60-FB6EB873777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0711" y="2993733"/>
            <a:ext cx="806808" cy="806808"/>
          </a:xfrm>
          <a:prstGeom prst="rect">
            <a:avLst/>
          </a:prstGeom>
        </p:spPr>
      </p:pic>
      <p:pic>
        <p:nvPicPr>
          <p:cNvPr id="29" name="Graphic 28" descr="Folder Search with solid fill">
            <a:hlinkClick r:id="rId12" action="ppaction://hlinksldjump"/>
            <a:extLst>
              <a:ext uri="{FF2B5EF4-FFF2-40B4-BE49-F238E27FC236}">
                <a16:creationId xmlns:a16="http://schemas.microsoft.com/office/drawing/2014/main" id="{AC1E74A1-F4BD-3BD2-889D-0EDEAA1E71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1704" y="1717879"/>
            <a:ext cx="914400" cy="914400"/>
          </a:xfrm>
          <a:prstGeom prst="rect">
            <a:avLst/>
          </a:prstGeom>
        </p:spPr>
      </p:pic>
      <p:pic>
        <p:nvPicPr>
          <p:cNvPr id="30" name="Picture 29">
            <a:hlinkClick r:id="rId16" action="ppaction://hlinksldjump"/>
            <a:extLst>
              <a:ext uri="{FF2B5EF4-FFF2-40B4-BE49-F238E27FC236}">
                <a16:creationId xmlns:a16="http://schemas.microsoft.com/office/drawing/2014/main" id="{D7737AC0-BDB7-EC96-E584-366CC9AE1875}"/>
              </a:ext>
            </a:extLst>
          </p:cNvPr>
          <p:cNvPicPr>
            <a:picLocks noChangeAspect="1"/>
          </p:cNvPicPr>
          <p:nvPr/>
        </p:nvPicPr>
        <p:blipFill>
          <a:blip r:embed="rId17"/>
          <a:stretch>
            <a:fillRect/>
          </a:stretch>
        </p:blipFill>
        <p:spPr>
          <a:xfrm>
            <a:off x="322139" y="316712"/>
            <a:ext cx="923952" cy="957623"/>
          </a:xfrm>
          <a:prstGeom prst="rect">
            <a:avLst/>
          </a:prstGeom>
        </p:spPr>
      </p:pic>
      <p:sp>
        <p:nvSpPr>
          <p:cNvPr id="31" name="TextBox 30">
            <a:extLst>
              <a:ext uri="{FF2B5EF4-FFF2-40B4-BE49-F238E27FC236}">
                <a16:creationId xmlns:a16="http://schemas.microsoft.com/office/drawing/2014/main" id="{08B9CB44-2822-1448-86A1-DF07D4AFCB77}"/>
              </a:ext>
            </a:extLst>
          </p:cNvPr>
          <p:cNvSpPr txBox="1"/>
          <p:nvPr/>
        </p:nvSpPr>
        <p:spPr>
          <a:xfrm>
            <a:off x="6913485" y="2045563"/>
            <a:ext cx="431676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1200">
                <a:solidFill>
                  <a:srgbClr val="374151"/>
                </a:solidFill>
                <a:ea typeface="+mn-lt"/>
                <a:cs typeface="+mn-lt"/>
              </a:rPr>
              <a:t>Participants provided informed consent for data analysis to safeguard their rights and privacy</a:t>
            </a:r>
            <a:endParaRPr lang="en-US">
              <a:cs typeface="Arial"/>
            </a:endParaRPr>
          </a:p>
          <a:p>
            <a:pPr marL="171450" indent="-171450">
              <a:buFont typeface="Arial"/>
              <a:buChar char="•"/>
            </a:pPr>
            <a:r>
              <a:rPr lang="en-US" sz="1200">
                <a:solidFill>
                  <a:srgbClr val="374151"/>
                </a:solidFill>
                <a:ea typeface="+mn-lt"/>
                <a:cs typeface="+mn-lt"/>
              </a:rPr>
              <a:t>Many participants expressed concerns about AI's increasing impact, particularly regarding copyright issues</a:t>
            </a:r>
            <a:endParaRPr lang="en-US">
              <a:cs typeface="Arial"/>
            </a:endParaRPr>
          </a:p>
        </p:txBody>
      </p:sp>
    </p:spTree>
    <p:extLst>
      <p:ext uri="{BB962C8B-B14F-4D97-AF65-F5344CB8AC3E}">
        <p14:creationId xmlns:p14="http://schemas.microsoft.com/office/powerpoint/2010/main" val="4120110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robot sitting at a desk in a library&#10;&#10;Description automatically generated">
            <a:extLst>
              <a:ext uri="{FF2B5EF4-FFF2-40B4-BE49-F238E27FC236}">
                <a16:creationId xmlns:a16="http://schemas.microsoft.com/office/drawing/2014/main" id="{B930F396-7BBB-1828-175D-3A32B67254CE}"/>
              </a:ext>
            </a:extLst>
          </p:cNvPr>
          <p:cNvPicPr>
            <a:picLocks noChangeAspect="1"/>
          </p:cNvPicPr>
          <p:nvPr/>
        </p:nvPicPr>
        <p:blipFill rotWithShape="1">
          <a:blip r:embed="rId2">
            <a:alphaModFix/>
          </a:blip>
          <a:srcRect t="19761" r="-1" b="14393"/>
          <a:stretch/>
        </p:blipFill>
        <p:spPr>
          <a:xfrm flipH="1">
            <a:off x="-1467" y="10"/>
            <a:ext cx="5962784" cy="6857989"/>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6" name="Oval 5">
            <a:extLst>
              <a:ext uri="{FF2B5EF4-FFF2-40B4-BE49-F238E27FC236}">
                <a16:creationId xmlns:a16="http://schemas.microsoft.com/office/drawing/2014/main" id="{5BAE9A13-4E8D-B085-64A3-3189D8082974}"/>
              </a:ext>
            </a:extLst>
          </p:cNvPr>
          <p:cNvSpPr/>
          <p:nvPr/>
        </p:nvSpPr>
        <p:spPr>
          <a:xfrm>
            <a:off x="-1091367" y="3005691"/>
            <a:ext cx="957623" cy="95762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A2AB4F5-CBC5-D0F2-F026-252EFB02E54F}"/>
              </a:ext>
            </a:extLst>
          </p:cNvPr>
          <p:cNvSpPr/>
          <p:nvPr/>
        </p:nvSpPr>
        <p:spPr>
          <a:xfrm>
            <a:off x="-1081076" y="5660092"/>
            <a:ext cx="957623" cy="95762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01A368A-2EE8-E319-E0E2-64365129F8DD}"/>
              </a:ext>
            </a:extLst>
          </p:cNvPr>
          <p:cNvSpPr/>
          <p:nvPr/>
        </p:nvSpPr>
        <p:spPr>
          <a:xfrm>
            <a:off x="-1081077" y="1698548"/>
            <a:ext cx="957623" cy="95762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FF19956-9587-9FE6-8130-2AF15F6921F0}"/>
              </a:ext>
            </a:extLst>
          </p:cNvPr>
          <p:cNvSpPr/>
          <p:nvPr/>
        </p:nvSpPr>
        <p:spPr>
          <a:xfrm>
            <a:off x="-1081076" y="4339578"/>
            <a:ext cx="957623" cy="95762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CFA4268-2683-9B96-5A75-277EB228C484}"/>
              </a:ext>
            </a:extLst>
          </p:cNvPr>
          <p:cNvSpPr/>
          <p:nvPr/>
        </p:nvSpPr>
        <p:spPr>
          <a:xfrm rot="10800000">
            <a:off x="-6660" y="-6942919"/>
            <a:ext cx="1510572" cy="26163641"/>
          </a:xfrm>
          <a:custGeom>
            <a:avLst/>
            <a:gdLst>
              <a:gd name="connsiteX0" fmla="*/ 0 w 1508191"/>
              <a:gd name="connsiteY0" fmla="*/ 26163641 h 26163641"/>
              <a:gd name="connsiteX1" fmla="*/ 0 w 1508191"/>
              <a:gd name="connsiteY1" fmla="*/ 14109047 h 26163641"/>
              <a:gd name="connsiteX2" fmla="*/ 747584 w 1508191"/>
              <a:gd name="connsiteY2" fmla="*/ 13081823 h 26163641"/>
              <a:gd name="connsiteX3" fmla="*/ 0 w 1508191"/>
              <a:gd name="connsiteY3" fmla="*/ 12054599 h 26163641"/>
              <a:gd name="connsiteX4" fmla="*/ 0 w 1508191"/>
              <a:gd name="connsiteY4" fmla="*/ 0 h 26163641"/>
              <a:gd name="connsiteX5" fmla="*/ 1508191 w 1508191"/>
              <a:gd name="connsiteY5" fmla="*/ 0 h 26163641"/>
              <a:gd name="connsiteX6" fmla="*/ 1508191 w 1508191"/>
              <a:gd name="connsiteY6" fmla="*/ 26163641 h 26163641"/>
              <a:gd name="connsiteX0" fmla="*/ 0 w 1508191"/>
              <a:gd name="connsiteY0" fmla="*/ 26163641 h 26163641"/>
              <a:gd name="connsiteX1" fmla="*/ 0 w 1508191"/>
              <a:gd name="connsiteY1" fmla="*/ 14109047 h 26163641"/>
              <a:gd name="connsiteX2" fmla="*/ 747584 w 1508191"/>
              <a:gd name="connsiteY2" fmla="*/ 13081823 h 26163641"/>
              <a:gd name="connsiteX3" fmla="*/ 0 w 1508191"/>
              <a:gd name="connsiteY3" fmla="*/ 12054599 h 26163641"/>
              <a:gd name="connsiteX4" fmla="*/ 0 w 1508191"/>
              <a:gd name="connsiteY4" fmla="*/ 0 h 26163641"/>
              <a:gd name="connsiteX5" fmla="*/ 1508191 w 1508191"/>
              <a:gd name="connsiteY5" fmla="*/ 0 h 26163641"/>
              <a:gd name="connsiteX6" fmla="*/ 1508191 w 1508191"/>
              <a:gd name="connsiteY6" fmla="*/ 26163641 h 26163641"/>
              <a:gd name="connsiteX7" fmla="*/ 0 w 1508191"/>
              <a:gd name="connsiteY7" fmla="*/ 26163641 h 26163641"/>
              <a:gd name="connsiteX0" fmla="*/ 97 w 1508288"/>
              <a:gd name="connsiteY0" fmla="*/ 26163641 h 26163641"/>
              <a:gd name="connsiteX1" fmla="*/ 97 w 1508288"/>
              <a:gd name="connsiteY1" fmla="*/ 14109047 h 26163641"/>
              <a:gd name="connsiteX2" fmla="*/ 747681 w 1508288"/>
              <a:gd name="connsiteY2" fmla="*/ 13081823 h 26163641"/>
              <a:gd name="connsiteX3" fmla="*/ 97 w 1508288"/>
              <a:gd name="connsiteY3" fmla="*/ 12054599 h 26163641"/>
              <a:gd name="connsiteX4" fmla="*/ 97 w 1508288"/>
              <a:gd name="connsiteY4" fmla="*/ 0 h 26163641"/>
              <a:gd name="connsiteX5" fmla="*/ 1508288 w 1508288"/>
              <a:gd name="connsiteY5" fmla="*/ 0 h 26163641"/>
              <a:gd name="connsiteX6" fmla="*/ 1508288 w 1508288"/>
              <a:gd name="connsiteY6" fmla="*/ 26163641 h 26163641"/>
              <a:gd name="connsiteX7" fmla="*/ 97 w 1508288"/>
              <a:gd name="connsiteY7" fmla="*/ 26163641 h 26163641"/>
              <a:gd name="connsiteX0" fmla="*/ 2381 w 1510572"/>
              <a:gd name="connsiteY0" fmla="*/ 26163641 h 26163641"/>
              <a:gd name="connsiteX1" fmla="*/ 2381 w 1510572"/>
              <a:gd name="connsiteY1" fmla="*/ 14109047 h 26163641"/>
              <a:gd name="connsiteX2" fmla="*/ 749965 w 1510572"/>
              <a:gd name="connsiteY2" fmla="*/ 13081823 h 26163641"/>
              <a:gd name="connsiteX3" fmla="*/ 2381 w 1510572"/>
              <a:gd name="connsiteY3" fmla="*/ 12054599 h 26163641"/>
              <a:gd name="connsiteX4" fmla="*/ 2381 w 1510572"/>
              <a:gd name="connsiteY4" fmla="*/ 0 h 26163641"/>
              <a:gd name="connsiteX5" fmla="*/ 1510572 w 1510572"/>
              <a:gd name="connsiteY5" fmla="*/ 0 h 26163641"/>
              <a:gd name="connsiteX6" fmla="*/ 1510572 w 1510572"/>
              <a:gd name="connsiteY6" fmla="*/ 26163641 h 26163641"/>
              <a:gd name="connsiteX7" fmla="*/ 2381 w 1510572"/>
              <a:gd name="connsiteY7" fmla="*/ 26163641 h 26163641"/>
              <a:gd name="connsiteX0" fmla="*/ 2381 w 1510572"/>
              <a:gd name="connsiteY0" fmla="*/ 26163641 h 26163641"/>
              <a:gd name="connsiteX1" fmla="*/ 2381 w 1510572"/>
              <a:gd name="connsiteY1" fmla="*/ 14109047 h 26163641"/>
              <a:gd name="connsiteX2" fmla="*/ 749965 w 1510572"/>
              <a:gd name="connsiteY2" fmla="*/ 13081823 h 26163641"/>
              <a:gd name="connsiteX3" fmla="*/ 2381 w 1510572"/>
              <a:gd name="connsiteY3" fmla="*/ 12054599 h 26163641"/>
              <a:gd name="connsiteX4" fmla="*/ 2381 w 1510572"/>
              <a:gd name="connsiteY4" fmla="*/ 0 h 26163641"/>
              <a:gd name="connsiteX5" fmla="*/ 1510572 w 1510572"/>
              <a:gd name="connsiteY5" fmla="*/ 0 h 26163641"/>
              <a:gd name="connsiteX6" fmla="*/ 1510572 w 1510572"/>
              <a:gd name="connsiteY6" fmla="*/ 26163641 h 26163641"/>
              <a:gd name="connsiteX7" fmla="*/ 2381 w 1510572"/>
              <a:gd name="connsiteY7" fmla="*/ 26163641 h 26163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0572" h="26163641">
                <a:moveTo>
                  <a:pt x="2381" y="26163641"/>
                </a:moveTo>
                <a:cubicBezTo>
                  <a:pt x="2381" y="22145443"/>
                  <a:pt x="12266" y="14626715"/>
                  <a:pt x="2381" y="14109047"/>
                </a:cubicBezTo>
                <a:cubicBezTo>
                  <a:pt x="-7504" y="13591379"/>
                  <a:pt x="740080" y="13797611"/>
                  <a:pt x="749965" y="13081823"/>
                </a:cubicBezTo>
                <a:cubicBezTo>
                  <a:pt x="759850" y="12366035"/>
                  <a:pt x="7737" y="12465587"/>
                  <a:pt x="2381" y="12054599"/>
                </a:cubicBezTo>
                <a:cubicBezTo>
                  <a:pt x="-2975" y="11643611"/>
                  <a:pt x="2381" y="4018200"/>
                  <a:pt x="2381" y="0"/>
                </a:cubicBezTo>
                <a:lnTo>
                  <a:pt x="1510572" y="0"/>
                </a:lnTo>
                <a:lnTo>
                  <a:pt x="1510572" y="26163641"/>
                </a:lnTo>
                <a:lnTo>
                  <a:pt x="2381" y="26163641"/>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4" name="Picture 2" descr="DNA | BUas.nl">
            <a:extLst>
              <a:ext uri="{FF2B5EF4-FFF2-40B4-BE49-F238E27FC236}">
                <a16:creationId xmlns:a16="http://schemas.microsoft.com/office/drawing/2014/main" id="{454B3C41-2002-1C51-C02A-ADD30FEC0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9846" y="6303848"/>
            <a:ext cx="1372209" cy="474020"/>
          </a:xfrm>
          <a:prstGeom prst="rect">
            <a:avLst/>
          </a:prstGeom>
          <a:noFill/>
          <a:extLst>
            <a:ext uri="{909E8E84-426E-40DD-AFC4-6F175D3DCCD1}">
              <a14:hiddenFill xmlns:a14="http://schemas.microsoft.com/office/drawing/2010/main">
                <a:solidFill>
                  <a:srgbClr val="FFFFFF"/>
                </a:solidFill>
              </a14:hiddenFill>
            </a:ext>
          </a:extLst>
        </p:spPr>
      </p:pic>
      <p:sp>
        <p:nvSpPr>
          <p:cNvPr id="15" name="Oval 14">
            <a:extLst>
              <a:ext uri="{FF2B5EF4-FFF2-40B4-BE49-F238E27FC236}">
                <a16:creationId xmlns:a16="http://schemas.microsoft.com/office/drawing/2014/main" id="{0F79F550-A6CD-FF33-6AD4-97BDA42CECAE}"/>
              </a:ext>
            </a:extLst>
          </p:cNvPr>
          <p:cNvSpPr/>
          <p:nvPr/>
        </p:nvSpPr>
        <p:spPr>
          <a:xfrm>
            <a:off x="937653" y="5660092"/>
            <a:ext cx="957623" cy="95762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E9B3FF8F-FE6F-F417-8823-D253E5EF7150}"/>
              </a:ext>
            </a:extLst>
          </p:cNvPr>
          <p:cNvPicPr>
            <a:picLocks noChangeAspect="1"/>
          </p:cNvPicPr>
          <p:nvPr/>
        </p:nvPicPr>
        <p:blipFill>
          <a:blip r:embed="rId4"/>
          <a:stretch>
            <a:fillRect/>
          </a:stretch>
        </p:blipFill>
        <p:spPr>
          <a:xfrm>
            <a:off x="-931712" y="4496780"/>
            <a:ext cx="638314" cy="643179"/>
          </a:xfrm>
          <a:prstGeom prst="rect">
            <a:avLst/>
          </a:prstGeom>
        </p:spPr>
      </p:pic>
      <p:pic>
        <p:nvPicPr>
          <p:cNvPr id="17" name="Picture 16">
            <a:extLst>
              <a:ext uri="{FF2B5EF4-FFF2-40B4-BE49-F238E27FC236}">
                <a16:creationId xmlns:a16="http://schemas.microsoft.com/office/drawing/2014/main" id="{EB97CFC1-D314-10A4-6647-0260D3B25B34}"/>
              </a:ext>
            </a:extLst>
          </p:cNvPr>
          <p:cNvPicPr>
            <a:picLocks noChangeAspect="1"/>
          </p:cNvPicPr>
          <p:nvPr/>
        </p:nvPicPr>
        <p:blipFill>
          <a:blip r:embed="rId5"/>
          <a:stretch>
            <a:fillRect/>
          </a:stretch>
        </p:blipFill>
        <p:spPr>
          <a:xfrm>
            <a:off x="-931712" y="5796485"/>
            <a:ext cx="648374" cy="629049"/>
          </a:xfrm>
          <a:prstGeom prst="rect">
            <a:avLst/>
          </a:prstGeom>
        </p:spPr>
      </p:pic>
      <p:pic>
        <p:nvPicPr>
          <p:cNvPr id="18" name="Graphic 17" descr="Folder Search with solid fill">
            <a:extLst>
              <a:ext uri="{FF2B5EF4-FFF2-40B4-BE49-F238E27FC236}">
                <a16:creationId xmlns:a16="http://schemas.microsoft.com/office/drawing/2014/main" id="{176C7803-1E45-C6DE-DDCA-167D2965D81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9466" y="1717879"/>
            <a:ext cx="914400" cy="914400"/>
          </a:xfrm>
          <a:prstGeom prst="rect">
            <a:avLst/>
          </a:prstGeom>
        </p:spPr>
      </p:pic>
      <p:pic>
        <p:nvPicPr>
          <p:cNvPr id="19" name="Graphic 18" descr="Decision chart outline">
            <a:extLst>
              <a:ext uri="{FF2B5EF4-FFF2-40B4-BE49-F238E27FC236}">
                <a16:creationId xmlns:a16="http://schemas.microsoft.com/office/drawing/2014/main" id="{0778F3B9-440C-F219-0476-D63A150287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5960" y="3061194"/>
            <a:ext cx="806808" cy="806808"/>
          </a:xfrm>
          <a:prstGeom prst="rect">
            <a:avLst/>
          </a:prstGeom>
        </p:spPr>
      </p:pic>
      <p:pic>
        <p:nvPicPr>
          <p:cNvPr id="21" name="Picture 20">
            <a:hlinkClick r:id="rId10" action="ppaction://hlinksldjump"/>
            <a:extLst>
              <a:ext uri="{FF2B5EF4-FFF2-40B4-BE49-F238E27FC236}">
                <a16:creationId xmlns:a16="http://schemas.microsoft.com/office/drawing/2014/main" id="{48E19502-96B4-A963-B459-864A9B02A254}"/>
              </a:ext>
            </a:extLst>
          </p:cNvPr>
          <p:cNvPicPr>
            <a:picLocks noChangeAspect="1"/>
          </p:cNvPicPr>
          <p:nvPr/>
        </p:nvPicPr>
        <p:blipFill>
          <a:blip r:embed="rId5"/>
          <a:stretch>
            <a:fillRect/>
          </a:stretch>
        </p:blipFill>
        <p:spPr>
          <a:xfrm>
            <a:off x="1117832" y="5824378"/>
            <a:ext cx="648374" cy="629049"/>
          </a:xfrm>
          <a:prstGeom prst="rect">
            <a:avLst/>
          </a:prstGeom>
        </p:spPr>
      </p:pic>
      <p:pic>
        <p:nvPicPr>
          <p:cNvPr id="23" name="Graphic 22" descr="Decision chart outline">
            <a:hlinkClick r:id="rId11" action="ppaction://hlinksldjump"/>
            <a:extLst>
              <a:ext uri="{FF2B5EF4-FFF2-40B4-BE49-F238E27FC236}">
                <a16:creationId xmlns:a16="http://schemas.microsoft.com/office/drawing/2014/main" id="{7305DC34-0ECA-6577-1652-10E90294BA7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5500" y="3034777"/>
            <a:ext cx="806808" cy="806808"/>
          </a:xfrm>
          <a:prstGeom prst="rect">
            <a:avLst/>
          </a:prstGeom>
        </p:spPr>
      </p:pic>
      <p:pic>
        <p:nvPicPr>
          <p:cNvPr id="24" name="Picture 23">
            <a:hlinkClick r:id="rId14" action="ppaction://hlinksldjump"/>
            <a:extLst>
              <a:ext uri="{FF2B5EF4-FFF2-40B4-BE49-F238E27FC236}">
                <a16:creationId xmlns:a16="http://schemas.microsoft.com/office/drawing/2014/main" id="{4BBD2523-93EA-695F-A2CA-D159E68B98E8}"/>
              </a:ext>
            </a:extLst>
          </p:cNvPr>
          <p:cNvPicPr>
            <a:picLocks noChangeAspect="1"/>
          </p:cNvPicPr>
          <p:nvPr/>
        </p:nvPicPr>
        <p:blipFill>
          <a:blip r:embed="rId15"/>
          <a:stretch>
            <a:fillRect/>
          </a:stretch>
        </p:blipFill>
        <p:spPr>
          <a:xfrm>
            <a:off x="322139" y="316712"/>
            <a:ext cx="923952" cy="957623"/>
          </a:xfrm>
          <a:prstGeom prst="rect">
            <a:avLst/>
          </a:prstGeom>
        </p:spPr>
      </p:pic>
      <p:pic>
        <p:nvPicPr>
          <p:cNvPr id="25" name="Graphic 24" descr="Decision chart outline">
            <a:hlinkClick r:id="rId16" action="ppaction://hlinksldjump"/>
            <a:extLst>
              <a:ext uri="{FF2B5EF4-FFF2-40B4-BE49-F238E27FC236}">
                <a16:creationId xmlns:a16="http://schemas.microsoft.com/office/drawing/2014/main" id="{0D64EA40-AF0F-A237-C177-8BF7AE72E6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0711" y="2993733"/>
            <a:ext cx="806808" cy="806808"/>
          </a:xfrm>
          <a:prstGeom prst="rect">
            <a:avLst/>
          </a:prstGeom>
        </p:spPr>
      </p:pic>
      <p:sp>
        <p:nvSpPr>
          <p:cNvPr id="26" name="Object 1">
            <a:extLst>
              <a:ext uri="{FF2B5EF4-FFF2-40B4-BE49-F238E27FC236}">
                <a16:creationId xmlns:a16="http://schemas.microsoft.com/office/drawing/2014/main" id="{B4FC5BAA-AD3F-D3A7-3FAE-12D7F4162493}"/>
              </a:ext>
            </a:extLst>
          </p:cNvPr>
          <p:cNvSpPr/>
          <p:nvPr/>
        </p:nvSpPr>
        <p:spPr>
          <a:xfrm>
            <a:off x="6802979" y="326660"/>
            <a:ext cx="5795903" cy="509906"/>
          </a:xfrm>
          <a:prstGeom prst="rect">
            <a:avLst/>
          </a:prstGeom>
          <a:noFill/>
        </p:spPr>
        <p:txBody>
          <a:bodyPr wrap="square" lIns="0" tIns="0" rIns="0" bIns="0" rtlCol="0" anchor="t"/>
          <a:lstStyle/>
          <a:p>
            <a:pPr>
              <a:lnSpc>
                <a:spcPts val="4015"/>
              </a:lnSpc>
            </a:pPr>
            <a:r>
              <a:rPr lang="en-US" sz="4000" b="1">
                <a:latin typeface="Montserrat"/>
                <a:cs typeface="Arial"/>
              </a:rPr>
              <a:t>Methodology</a:t>
            </a:r>
          </a:p>
        </p:txBody>
      </p:sp>
      <p:sp>
        <p:nvSpPr>
          <p:cNvPr id="27" name="TextBox 26">
            <a:extLst>
              <a:ext uri="{FF2B5EF4-FFF2-40B4-BE49-F238E27FC236}">
                <a16:creationId xmlns:a16="http://schemas.microsoft.com/office/drawing/2014/main" id="{52125D5B-135C-D240-21A7-8FA9CA37D376}"/>
              </a:ext>
            </a:extLst>
          </p:cNvPr>
          <p:cNvSpPr txBox="1"/>
          <p:nvPr/>
        </p:nvSpPr>
        <p:spPr>
          <a:xfrm>
            <a:off x="6913485" y="840899"/>
            <a:ext cx="353990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a:latin typeface="Amasis MT Pro Black" panose="020F0502020204030204" pitchFamily="18" charset="0"/>
                <a:cs typeface="Arial"/>
              </a:rPr>
              <a:t>Validity and reliability</a:t>
            </a:r>
            <a:endParaRPr lang="en-US" sz="2000">
              <a:latin typeface="Amasis MT Pro Black" panose="020F0502020204030204" pitchFamily="18" charset="0"/>
            </a:endParaRPr>
          </a:p>
        </p:txBody>
      </p:sp>
      <p:pic>
        <p:nvPicPr>
          <p:cNvPr id="28" name="Picture 27">
            <a:hlinkClick r:id="rId17" action="ppaction://hlinksldjump"/>
            <a:extLst>
              <a:ext uri="{FF2B5EF4-FFF2-40B4-BE49-F238E27FC236}">
                <a16:creationId xmlns:a16="http://schemas.microsoft.com/office/drawing/2014/main" id="{9F0E082E-CAD0-BDE4-C2A1-0B162238A697}"/>
              </a:ext>
            </a:extLst>
          </p:cNvPr>
          <p:cNvPicPr>
            <a:picLocks noChangeAspect="1"/>
          </p:cNvPicPr>
          <p:nvPr/>
        </p:nvPicPr>
        <p:blipFill>
          <a:blip r:embed="rId4"/>
          <a:stretch>
            <a:fillRect/>
          </a:stretch>
        </p:blipFill>
        <p:spPr>
          <a:xfrm>
            <a:off x="464958" y="4496780"/>
            <a:ext cx="638314" cy="643179"/>
          </a:xfrm>
          <a:prstGeom prst="rect">
            <a:avLst/>
          </a:prstGeom>
        </p:spPr>
      </p:pic>
      <p:pic>
        <p:nvPicPr>
          <p:cNvPr id="29" name="Graphic 28" descr="Folder Search with solid fill">
            <a:hlinkClick r:id="rId11" action="ppaction://hlinksldjump"/>
            <a:extLst>
              <a:ext uri="{FF2B5EF4-FFF2-40B4-BE49-F238E27FC236}">
                <a16:creationId xmlns:a16="http://schemas.microsoft.com/office/drawing/2014/main" id="{D983A06C-B764-DFE8-FE30-E3E5E8311D5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1704" y="1717879"/>
            <a:ext cx="914400" cy="914400"/>
          </a:xfrm>
          <a:prstGeom prst="rect">
            <a:avLst/>
          </a:prstGeom>
        </p:spPr>
      </p:pic>
      <p:sp>
        <p:nvSpPr>
          <p:cNvPr id="3" name="TextBox 2">
            <a:extLst>
              <a:ext uri="{FF2B5EF4-FFF2-40B4-BE49-F238E27FC236}">
                <a16:creationId xmlns:a16="http://schemas.microsoft.com/office/drawing/2014/main" id="{B8B32C7C-022C-D177-809B-1F276CFCF957}"/>
              </a:ext>
            </a:extLst>
          </p:cNvPr>
          <p:cNvSpPr txBox="1"/>
          <p:nvPr/>
        </p:nvSpPr>
        <p:spPr>
          <a:xfrm>
            <a:off x="6913485" y="2045563"/>
            <a:ext cx="4316766"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200">
                <a:solidFill>
                  <a:srgbClr val="374151"/>
                </a:solidFill>
              </a:rPr>
              <a:t>Questions were obtained from previous research, so no need for additional validation</a:t>
            </a:r>
            <a:endParaRPr lang="en-US" sz="1200">
              <a:cs typeface="Arial"/>
            </a:endParaRPr>
          </a:p>
          <a:p>
            <a:pPr marL="285750" indent="-285750">
              <a:buFont typeface="Arial"/>
              <a:buChar char="•"/>
            </a:pPr>
            <a:r>
              <a:rPr lang="en-US" sz="1200">
                <a:solidFill>
                  <a:srgbClr val="374151"/>
                </a:solidFill>
              </a:rPr>
              <a:t>Data exhibits high consistency and reliability for confident replication</a:t>
            </a:r>
            <a:endParaRPr lang="en-US" sz="1200">
              <a:solidFill>
                <a:srgbClr val="374151"/>
              </a:solidFill>
              <a:cs typeface="Arial"/>
            </a:endParaRPr>
          </a:p>
          <a:p>
            <a:pPr marL="285750" indent="-285750">
              <a:buFont typeface="Arial"/>
              <a:buChar char="•"/>
            </a:pPr>
            <a:r>
              <a:rPr lang="en-US" sz="1200">
                <a:solidFill>
                  <a:srgbClr val="374151"/>
                </a:solidFill>
              </a:rPr>
              <a:t>Findings and conclusions are robust and applicable to similar scenarios or contexts</a:t>
            </a:r>
            <a:endParaRPr lang="en-US" sz="1200">
              <a:solidFill>
                <a:srgbClr val="374151"/>
              </a:solidFill>
              <a:cs typeface="Arial"/>
            </a:endParaRPr>
          </a:p>
          <a:p>
            <a:pPr marL="285750" indent="-285750">
              <a:buFont typeface="Arial"/>
              <a:buChar char="•"/>
            </a:pPr>
            <a:r>
              <a:rPr lang="en-US" sz="1200">
                <a:solidFill>
                  <a:srgbClr val="374151"/>
                </a:solidFill>
              </a:rPr>
              <a:t>The ability to replicate study procedures and outcomes highlights research rigor and dependability</a:t>
            </a:r>
            <a:endParaRPr lang="en-US" sz="1200">
              <a:solidFill>
                <a:srgbClr val="374151"/>
              </a:solidFill>
              <a:cs typeface="Arial"/>
            </a:endParaRPr>
          </a:p>
        </p:txBody>
      </p:sp>
    </p:spTree>
    <p:extLst>
      <p:ext uri="{BB962C8B-B14F-4D97-AF65-F5344CB8AC3E}">
        <p14:creationId xmlns:p14="http://schemas.microsoft.com/office/powerpoint/2010/main" val="412939839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robot pointing at a screen&#10;&#10;Description automatically generated">
            <a:extLst>
              <a:ext uri="{FF2B5EF4-FFF2-40B4-BE49-F238E27FC236}">
                <a16:creationId xmlns:a16="http://schemas.microsoft.com/office/drawing/2014/main" id="{E038816B-78E3-3718-5422-1C528B7E9BB1}"/>
              </a:ext>
            </a:extLst>
          </p:cNvPr>
          <p:cNvPicPr>
            <a:picLocks noChangeAspect="1"/>
          </p:cNvPicPr>
          <p:nvPr/>
        </p:nvPicPr>
        <p:blipFill rotWithShape="1">
          <a:blip r:embed="rId3"/>
          <a:srcRect t="20754" r="9091" b="38070"/>
          <a:stretch/>
        </p:blipFill>
        <p:spPr>
          <a:xfrm>
            <a:off x="3523488" y="10"/>
            <a:ext cx="8668512" cy="6857990"/>
          </a:xfrm>
          <a:prstGeom prst="rect">
            <a:avLst/>
          </a:prstGeom>
        </p:spPr>
      </p:pic>
      <p:sp>
        <p:nvSpPr>
          <p:cNvPr id="24" name="Rectangle 2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1"/>
          <p:cNvSpPr/>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a:solidFill>
                  <a:schemeClr val="bg1"/>
                </a:solidFill>
                <a:latin typeface="+mj-lt"/>
                <a:ea typeface="+mj-ea"/>
                <a:cs typeface="+mj-cs"/>
              </a:rPr>
              <a:t>Visuals</a:t>
            </a:r>
          </a:p>
        </p:txBody>
      </p:sp>
      <p:sp>
        <p:nvSpPr>
          <p:cNvPr id="25" name="Rectangle 2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2" descr="DNA | BUas.nl">
            <a:extLst>
              <a:ext uri="{FF2B5EF4-FFF2-40B4-BE49-F238E27FC236}">
                <a16:creationId xmlns:a16="http://schemas.microsoft.com/office/drawing/2014/main" id="{8CFCC10B-1D24-657D-6479-D6233B5B5E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968" y="6303848"/>
            <a:ext cx="1372209" cy="474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580969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graph of a number of blue and green bars&#10;&#10;Description automatically generated">
            <a:extLst>
              <a:ext uri="{FF2B5EF4-FFF2-40B4-BE49-F238E27FC236}">
                <a16:creationId xmlns:a16="http://schemas.microsoft.com/office/drawing/2014/main" id="{4A4C911E-A6B3-C1DE-1C7E-7A74263649F9}"/>
              </a:ext>
            </a:extLst>
          </p:cNvPr>
          <p:cNvPicPr>
            <a:picLocks noChangeAspect="1"/>
          </p:cNvPicPr>
          <p:nvPr/>
        </p:nvPicPr>
        <p:blipFill>
          <a:blip r:embed="rId3"/>
          <a:stretch>
            <a:fillRect/>
          </a:stretch>
        </p:blipFill>
        <p:spPr>
          <a:xfrm>
            <a:off x="1289303" y="1119116"/>
            <a:ext cx="6934437" cy="2213635"/>
          </a:xfrm>
          <a:prstGeom prst="rect">
            <a:avLst/>
          </a:prstGeom>
        </p:spPr>
      </p:pic>
      <p:pic>
        <p:nvPicPr>
          <p:cNvPr id="19" name="Picture 18" descr="A robot pointing at a screen&#10;&#10;Description automatically generated">
            <a:extLst>
              <a:ext uri="{FF2B5EF4-FFF2-40B4-BE49-F238E27FC236}">
                <a16:creationId xmlns:a16="http://schemas.microsoft.com/office/drawing/2014/main" id="{C6E72F0A-74F7-1DFD-37FA-83AA73549D56}"/>
              </a:ext>
            </a:extLst>
          </p:cNvPr>
          <p:cNvPicPr>
            <a:picLocks noChangeAspect="1"/>
          </p:cNvPicPr>
          <p:nvPr/>
        </p:nvPicPr>
        <p:blipFill>
          <a:blip r:embed="rId4">
            <a:alphaModFix amt="70000"/>
          </a:blip>
          <a:stretch>
            <a:fillRect/>
          </a:stretch>
        </p:blipFill>
        <p:spPr>
          <a:xfrm>
            <a:off x="8273143" y="0"/>
            <a:ext cx="3918857" cy="6858000"/>
          </a:xfrm>
          <a:prstGeom prst="rect">
            <a:avLst/>
          </a:prstGeom>
        </p:spPr>
      </p:pic>
      <p:sp>
        <p:nvSpPr>
          <p:cNvPr id="24" name="Right Triangle 23">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1"/>
          <p:cNvSpPr/>
          <p:nvPr/>
        </p:nvSpPr>
        <p:spPr>
          <a:xfrm>
            <a:off x="1289303" y="3429000"/>
            <a:ext cx="6983840" cy="171330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600" kern="1200">
                <a:solidFill>
                  <a:schemeClr val="tx1"/>
                </a:solidFill>
                <a:latin typeface="+mj-lt"/>
                <a:ea typeface="+mj-ea"/>
                <a:cs typeface="+mj-cs"/>
              </a:rPr>
              <a:t>AI knowledge of surveyor</a:t>
            </a:r>
          </a:p>
        </p:txBody>
      </p:sp>
      <p:pic>
        <p:nvPicPr>
          <p:cNvPr id="21" name="Picture 2" descr="DNA | BUas.nl">
            <a:extLst>
              <a:ext uri="{FF2B5EF4-FFF2-40B4-BE49-F238E27FC236}">
                <a16:creationId xmlns:a16="http://schemas.microsoft.com/office/drawing/2014/main" id="{2731AAA3-0F35-AF2A-1BE1-70C284B36C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968" y="6303848"/>
            <a:ext cx="1372209" cy="4740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86FD7672-78BE-4D6F-A711-2CDB79B52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4662" y="323519"/>
            <a:ext cx="4323899" cy="6212748"/>
          </a:xfrm>
          <a:custGeom>
            <a:avLst/>
            <a:gdLst>
              <a:gd name="connsiteX0" fmla="*/ 0 w 4323899"/>
              <a:gd name="connsiteY0" fmla="*/ 0 h 6212748"/>
              <a:gd name="connsiteX1" fmla="*/ 742501 w 4323899"/>
              <a:gd name="connsiteY1" fmla="*/ 0 h 6212748"/>
              <a:gd name="connsiteX2" fmla="*/ 4323899 w 4323899"/>
              <a:gd name="connsiteY2" fmla="*/ 0 h 6212748"/>
              <a:gd name="connsiteX3" fmla="*/ 4323899 w 4323899"/>
              <a:gd name="connsiteY3" fmla="*/ 2864954 h 6212748"/>
              <a:gd name="connsiteX4" fmla="*/ 880454 w 4323899"/>
              <a:gd name="connsiteY4" fmla="*/ 6212748 h 6212748"/>
              <a:gd name="connsiteX5" fmla="*/ 0 w 4323899"/>
              <a:gd name="connsiteY5" fmla="*/ 6212748 h 6212748"/>
              <a:gd name="connsiteX6" fmla="*/ 0 w 4323899"/>
              <a:gd name="connsiteY6" fmla="*/ 6210962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3899" h="6212748">
                <a:moveTo>
                  <a:pt x="0" y="0"/>
                </a:moveTo>
                <a:lnTo>
                  <a:pt x="742501" y="0"/>
                </a:lnTo>
                <a:lnTo>
                  <a:pt x="4323899" y="0"/>
                </a:lnTo>
                <a:lnTo>
                  <a:pt x="4323899" y="2864954"/>
                </a:lnTo>
                <a:lnTo>
                  <a:pt x="880454" y="6212748"/>
                </a:lnTo>
                <a:lnTo>
                  <a:pt x="0" y="6212748"/>
                </a:lnTo>
                <a:lnTo>
                  <a:pt x="0" y="6210962"/>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Right Triangle 45">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1"/>
          <p:cNvSpPr/>
          <p:nvPr/>
        </p:nvSpPr>
        <p:spPr>
          <a:xfrm>
            <a:off x="8029293" y="806364"/>
            <a:ext cx="3354636" cy="284741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700" kern="1200">
                <a:solidFill>
                  <a:schemeClr val="tx1"/>
                </a:solidFill>
                <a:latin typeface="+mj-lt"/>
                <a:ea typeface="+mj-ea"/>
                <a:cs typeface="+mj-cs"/>
              </a:rPr>
              <a:t>Assumed and actual knowledge comparison</a:t>
            </a:r>
          </a:p>
        </p:txBody>
      </p:sp>
      <p:pic>
        <p:nvPicPr>
          <p:cNvPr id="4" name="Picture 3" descr="A graph of a graph with a bar chart and a graph&#10;&#10;Description automatically generated with medium confidence">
            <a:extLst>
              <a:ext uri="{FF2B5EF4-FFF2-40B4-BE49-F238E27FC236}">
                <a16:creationId xmlns:a16="http://schemas.microsoft.com/office/drawing/2014/main" id="{08715C50-68BC-64B1-6CAF-C3AE1256A5F1}"/>
              </a:ext>
            </a:extLst>
          </p:cNvPr>
          <p:cNvPicPr>
            <a:picLocks noChangeAspect="1"/>
          </p:cNvPicPr>
          <p:nvPr/>
        </p:nvPicPr>
        <p:blipFill>
          <a:blip r:embed="rId3"/>
          <a:stretch>
            <a:fillRect/>
          </a:stretch>
        </p:blipFill>
        <p:spPr>
          <a:xfrm>
            <a:off x="822299" y="2019718"/>
            <a:ext cx="6480047" cy="2814996"/>
          </a:xfrm>
          <a:prstGeom prst="rect">
            <a:avLst/>
          </a:prstGeom>
        </p:spPr>
      </p:pic>
      <p:pic>
        <p:nvPicPr>
          <p:cNvPr id="7" name="Picture 2" descr="DNA | BUas.nl">
            <a:extLst>
              <a:ext uri="{FF2B5EF4-FFF2-40B4-BE49-F238E27FC236}">
                <a16:creationId xmlns:a16="http://schemas.microsoft.com/office/drawing/2014/main" id="{9CD6CDE2-4070-9CA5-61F8-7E85D0F09B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968" y="6303848"/>
            <a:ext cx="1372209" cy="474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6042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1"/>
          <p:cNvSpPr/>
          <p:nvPr/>
        </p:nvSpPr>
        <p:spPr>
          <a:xfrm>
            <a:off x="1113810" y="2960716"/>
            <a:ext cx="4036334" cy="238760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5400" kern="1200">
                <a:solidFill>
                  <a:schemeClr val="tx1"/>
                </a:solidFill>
                <a:latin typeface="+mj-lt"/>
                <a:ea typeface="+mj-ea"/>
                <a:cs typeface="+mj-cs"/>
              </a:rPr>
              <a:t>Knowledge comparison</a:t>
            </a:r>
          </a:p>
        </p:txBody>
      </p:sp>
      <p:grpSp>
        <p:nvGrpSpPr>
          <p:cNvPr id="58" name="Group 57">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59" name="Rectangle 58">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Rectangle 62">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of positive attitude&#10;&#10;Description automatically generated">
            <a:extLst>
              <a:ext uri="{FF2B5EF4-FFF2-40B4-BE49-F238E27FC236}">
                <a16:creationId xmlns:a16="http://schemas.microsoft.com/office/drawing/2014/main" id="{EFDA5CFD-AC27-2E64-3ABE-D3745A195E29}"/>
              </a:ext>
            </a:extLst>
          </p:cNvPr>
          <p:cNvPicPr>
            <a:picLocks noChangeAspect="1"/>
          </p:cNvPicPr>
          <p:nvPr/>
        </p:nvPicPr>
        <p:blipFill>
          <a:blip r:embed="rId3"/>
          <a:stretch>
            <a:fillRect/>
          </a:stretch>
        </p:blipFill>
        <p:spPr>
          <a:xfrm>
            <a:off x="5922492" y="2197176"/>
            <a:ext cx="5536001" cy="2404894"/>
          </a:xfrm>
          <a:prstGeom prst="rect">
            <a:avLst/>
          </a:prstGeom>
        </p:spPr>
      </p:pic>
      <p:pic>
        <p:nvPicPr>
          <p:cNvPr id="7" name="Picture 2" descr="DNA | BUas.nl">
            <a:extLst>
              <a:ext uri="{FF2B5EF4-FFF2-40B4-BE49-F238E27FC236}">
                <a16:creationId xmlns:a16="http://schemas.microsoft.com/office/drawing/2014/main" id="{AC18D5CD-84FB-3EC8-A921-51008A761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968" y="6303848"/>
            <a:ext cx="1372209" cy="474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1894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476192" y="313081"/>
            <a:ext cx="7091414" cy="509906"/>
          </a:xfrm>
          <a:prstGeom prst="rect">
            <a:avLst/>
          </a:prstGeom>
          <a:noFill/>
        </p:spPr>
        <p:txBody>
          <a:bodyPr wrap="square" lIns="0" tIns="0" rIns="0" bIns="0" rtlCol="0" anchor="t"/>
          <a:lstStyle/>
          <a:p>
            <a:pPr algn="ctr">
              <a:lnSpc>
                <a:spcPts val="4016"/>
              </a:lnSpc>
              <a:buNone/>
            </a:pPr>
            <a:r>
              <a:rPr lang="en-US" sz="3188">
                <a:solidFill>
                  <a:srgbClr val="2A2921"/>
                </a:solidFill>
                <a:latin typeface="Montserrat" pitchFamily="34" charset="0"/>
                <a:ea typeface="Montserrat" pitchFamily="34" charset="-122"/>
                <a:cs typeface="Montserrat" pitchFamily="34" charset="-120"/>
              </a:rPr>
              <a:t>Index</a:t>
            </a:r>
            <a:endParaRPr lang="en-US"/>
          </a:p>
        </p:txBody>
      </p:sp>
      <p:pic>
        <p:nvPicPr>
          <p:cNvPr id="48" name="Picture 47" descr="A robot with a camera&#10;&#10;Description automatically generated">
            <a:extLst>
              <a:ext uri="{FF2B5EF4-FFF2-40B4-BE49-F238E27FC236}">
                <a16:creationId xmlns:a16="http://schemas.microsoft.com/office/drawing/2014/main" id="{E797623D-EE91-C899-79A2-463F55FA03F0}"/>
              </a:ext>
            </a:extLst>
          </p:cNvPr>
          <p:cNvPicPr>
            <a:picLocks noChangeAspect="1"/>
          </p:cNvPicPr>
          <p:nvPr/>
        </p:nvPicPr>
        <p:blipFill rotWithShape="1">
          <a:blip r:embed="rId3"/>
          <a:srcRect l="36631" r="27264"/>
          <a:stretch/>
        </p:blipFill>
        <p:spPr>
          <a:xfrm>
            <a:off x="7789886" y="0"/>
            <a:ext cx="4402114" cy="6858000"/>
          </a:xfrm>
          <a:prstGeom prst="rect">
            <a:avLst/>
          </a:prstGeom>
        </p:spPr>
      </p:pic>
      <p:pic>
        <p:nvPicPr>
          <p:cNvPr id="49" name="Object 2" descr="preencoded.png">
            <a:extLst>
              <a:ext uri="{FF2B5EF4-FFF2-40B4-BE49-F238E27FC236}">
                <a16:creationId xmlns:a16="http://schemas.microsoft.com/office/drawing/2014/main" id="{26DB0558-61F9-A689-28A6-5D71F1AC51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59556" y="1871983"/>
            <a:ext cx="1018920" cy="409473"/>
          </a:xfrm>
          <a:prstGeom prst="rect">
            <a:avLst/>
          </a:prstGeom>
        </p:spPr>
      </p:pic>
      <p:pic>
        <p:nvPicPr>
          <p:cNvPr id="50" name="Object 3" descr="preencoded.png">
            <a:extLst>
              <a:ext uri="{FF2B5EF4-FFF2-40B4-BE49-F238E27FC236}">
                <a16:creationId xmlns:a16="http://schemas.microsoft.com/office/drawing/2014/main" id="{CF02FA32-0712-244C-81AF-053D37033F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13627" y="2198894"/>
            <a:ext cx="161885" cy="142839"/>
          </a:xfrm>
          <a:prstGeom prst="rect">
            <a:avLst/>
          </a:prstGeom>
        </p:spPr>
      </p:pic>
      <p:pic>
        <p:nvPicPr>
          <p:cNvPr id="51" name="Object 4" descr="preencoded.png">
            <a:extLst>
              <a:ext uri="{FF2B5EF4-FFF2-40B4-BE49-F238E27FC236}">
                <a16:creationId xmlns:a16="http://schemas.microsoft.com/office/drawing/2014/main" id="{32D76308-4FB3-F9D6-FEAA-F1A1DC627C1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55857" y="2630174"/>
            <a:ext cx="466608" cy="990352"/>
          </a:xfrm>
          <a:prstGeom prst="rect">
            <a:avLst/>
          </a:prstGeom>
        </p:spPr>
      </p:pic>
      <p:pic>
        <p:nvPicPr>
          <p:cNvPr id="52" name="Object 5" descr="preencoded.png">
            <a:extLst>
              <a:ext uri="{FF2B5EF4-FFF2-40B4-BE49-F238E27FC236}">
                <a16:creationId xmlns:a16="http://schemas.microsoft.com/office/drawing/2014/main" id="{38C432D4-72DE-B9F5-BCCA-04B89953A9E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033429" y="3582531"/>
            <a:ext cx="142839" cy="152362"/>
          </a:xfrm>
          <a:prstGeom prst="rect">
            <a:avLst/>
          </a:prstGeom>
        </p:spPr>
      </p:pic>
      <p:pic>
        <p:nvPicPr>
          <p:cNvPr id="53" name="Object 6" descr="preencoded.png">
            <a:extLst>
              <a:ext uri="{FF2B5EF4-FFF2-40B4-BE49-F238E27FC236}">
                <a16:creationId xmlns:a16="http://schemas.microsoft.com/office/drawing/2014/main" id="{18E70217-75C1-8CC6-68E8-B6E1AFA83F5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733562" y="4153603"/>
            <a:ext cx="409473" cy="1018920"/>
          </a:xfrm>
          <a:prstGeom prst="rect">
            <a:avLst/>
          </a:prstGeom>
        </p:spPr>
      </p:pic>
      <p:pic>
        <p:nvPicPr>
          <p:cNvPr id="54" name="Object 7" descr="preencoded.png">
            <a:extLst>
              <a:ext uri="{FF2B5EF4-FFF2-40B4-BE49-F238E27FC236}">
                <a16:creationId xmlns:a16="http://schemas.microsoft.com/office/drawing/2014/main" id="{6CB45F5D-0D30-8E01-7094-AF1CC4744AF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667665" y="5107673"/>
            <a:ext cx="142839" cy="161885"/>
          </a:xfrm>
          <a:prstGeom prst="rect">
            <a:avLst/>
          </a:prstGeom>
        </p:spPr>
      </p:pic>
      <p:pic>
        <p:nvPicPr>
          <p:cNvPr id="55" name="Object 8" descr="preencoded.png">
            <a:extLst>
              <a:ext uri="{FF2B5EF4-FFF2-40B4-BE49-F238E27FC236}">
                <a16:creationId xmlns:a16="http://schemas.microsoft.com/office/drawing/2014/main" id="{4DEEE2DC-B84C-03FD-A538-0DAA72EAEAF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386873" y="5549904"/>
            <a:ext cx="990352" cy="466608"/>
          </a:xfrm>
          <a:prstGeom prst="rect">
            <a:avLst/>
          </a:prstGeom>
        </p:spPr>
      </p:pic>
      <p:pic>
        <p:nvPicPr>
          <p:cNvPr id="56" name="Object 9" descr="preencoded.png">
            <a:extLst>
              <a:ext uri="{FF2B5EF4-FFF2-40B4-BE49-F238E27FC236}">
                <a16:creationId xmlns:a16="http://schemas.microsoft.com/office/drawing/2014/main" id="{34368B4B-6EC8-44F9-91FB-A9CA529D0E4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274221" y="5927476"/>
            <a:ext cx="152362" cy="142839"/>
          </a:xfrm>
          <a:prstGeom prst="rect">
            <a:avLst/>
          </a:prstGeom>
        </p:spPr>
      </p:pic>
      <p:pic>
        <p:nvPicPr>
          <p:cNvPr id="57" name="Object 10" descr="preencoded.png">
            <a:extLst>
              <a:ext uri="{FF2B5EF4-FFF2-40B4-BE49-F238E27FC236}">
                <a16:creationId xmlns:a16="http://schemas.microsoft.com/office/drawing/2014/main" id="{1A7C934B-A33D-456F-51F8-80FD65007CA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838496" y="5627608"/>
            <a:ext cx="1018920" cy="409473"/>
          </a:xfrm>
          <a:prstGeom prst="rect">
            <a:avLst/>
          </a:prstGeom>
        </p:spPr>
      </p:pic>
      <p:pic>
        <p:nvPicPr>
          <p:cNvPr id="58" name="Object 11" descr="preencoded.png">
            <a:extLst>
              <a:ext uri="{FF2B5EF4-FFF2-40B4-BE49-F238E27FC236}">
                <a16:creationId xmlns:a16="http://schemas.microsoft.com/office/drawing/2014/main" id="{7F93973C-861A-F6E8-DF77-05C7FF43B17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745174" y="5561712"/>
            <a:ext cx="161885" cy="142839"/>
          </a:xfrm>
          <a:prstGeom prst="rect">
            <a:avLst/>
          </a:prstGeom>
        </p:spPr>
      </p:pic>
      <p:pic>
        <p:nvPicPr>
          <p:cNvPr id="59" name="Object 12" descr="preencoded.png">
            <a:extLst>
              <a:ext uri="{FF2B5EF4-FFF2-40B4-BE49-F238E27FC236}">
                <a16:creationId xmlns:a16="http://schemas.microsoft.com/office/drawing/2014/main" id="{5E6257AD-8A5B-9750-4623-76772036259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995363" y="4280920"/>
            <a:ext cx="466608" cy="990352"/>
          </a:xfrm>
          <a:prstGeom prst="rect">
            <a:avLst/>
          </a:prstGeom>
        </p:spPr>
      </p:pic>
      <p:pic>
        <p:nvPicPr>
          <p:cNvPr id="60" name="Object 13" descr="preencoded.png">
            <a:extLst>
              <a:ext uri="{FF2B5EF4-FFF2-40B4-BE49-F238E27FC236}">
                <a16:creationId xmlns:a16="http://schemas.microsoft.com/office/drawing/2014/main" id="{74FE37DE-1DBE-5295-0D4B-7556538658C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939084" y="4168267"/>
            <a:ext cx="142839" cy="152362"/>
          </a:xfrm>
          <a:prstGeom prst="rect">
            <a:avLst/>
          </a:prstGeom>
        </p:spPr>
      </p:pic>
      <p:pic>
        <p:nvPicPr>
          <p:cNvPr id="61" name="Object 14" descr="preencoded.png">
            <a:extLst>
              <a:ext uri="{FF2B5EF4-FFF2-40B4-BE49-F238E27FC236}">
                <a16:creationId xmlns:a16="http://schemas.microsoft.com/office/drawing/2014/main" id="{2C88990F-C51F-0D91-BA4D-34B007ADC66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977936" y="2732542"/>
            <a:ext cx="409473" cy="1018920"/>
          </a:xfrm>
          <a:prstGeom prst="rect">
            <a:avLst/>
          </a:prstGeom>
        </p:spPr>
      </p:pic>
      <p:pic>
        <p:nvPicPr>
          <p:cNvPr id="62" name="Object 15" descr="preencoded.png">
            <a:extLst>
              <a:ext uri="{FF2B5EF4-FFF2-40B4-BE49-F238E27FC236}">
                <a16:creationId xmlns:a16="http://schemas.microsoft.com/office/drawing/2014/main" id="{53CDEB56-2E06-1E66-460B-EA524A5C52F4}"/>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304848" y="2639221"/>
            <a:ext cx="142839" cy="161885"/>
          </a:xfrm>
          <a:prstGeom prst="rect">
            <a:avLst/>
          </a:prstGeom>
        </p:spPr>
      </p:pic>
      <p:sp>
        <p:nvSpPr>
          <p:cNvPr id="63" name="Object 18">
            <a:extLst>
              <a:ext uri="{FF2B5EF4-FFF2-40B4-BE49-F238E27FC236}">
                <a16:creationId xmlns:a16="http://schemas.microsoft.com/office/drawing/2014/main" id="{49A4D93C-3EAA-076F-55B3-F97D43609253}"/>
              </a:ext>
            </a:extLst>
          </p:cNvPr>
          <p:cNvSpPr/>
          <p:nvPr/>
        </p:nvSpPr>
        <p:spPr>
          <a:xfrm>
            <a:off x="3989468" y="1807584"/>
            <a:ext cx="133317" cy="133317"/>
          </a:xfrm>
          <a:prstGeom prst="ellipse">
            <a:avLst/>
          </a:prstGeom>
          <a:solidFill>
            <a:srgbClr val="62A8BB"/>
          </a:solidFill>
        </p:spPr>
        <p:txBody>
          <a:bodyPr/>
          <a:lstStyle/>
          <a:p>
            <a:endParaRPr lang="en-US"/>
          </a:p>
        </p:txBody>
      </p:sp>
      <p:sp>
        <p:nvSpPr>
          <p:cNvPr id="64" name="Object 19">
            <a:extLst>
              <a:ext uri="{FF2B5EF4-FFF2-40B4-BE49-F238E27FC236}">
                <a16:creationId xmlns:a16="http://schemas.microsoft.com/office/drawing/2014/main" id="{A095B398-8716-20AE-A2E4-64112B15FD5A}"/>
              </a:ext>
            </a:extLst>
          </p:cNvPr>
          <p:cNvSpPr/>
          <p:nvPr/>
        </p:nvSpPr>
        <p:spPr>
          <a:xfrm>
            <a:off x="3411921" y="1470721"/>
            <a:ext cx="1288410" cy="230328"/>
          </a:xfrm>
          <a:prstGeom prst="rect">
            <a:avLst/>
          </a:prstGeom>
          <a:noFill/>
        </p:spPr>
        <p:txBody>
          <a:bodyPr wrap="square" lIns="0" tIns="0" rIns="0" bIns="0" rtlCol="0" anchor="t"/>
          <a:lstStyle/>
          <a:p>
            <a:pPr algn="ctr">
              <a:lnSpc>
                <a:spcPts val="1814"/>
              </a:lnSpc>
              <a:buNone/>
            </a:pPr>
            <a:r>
              <a:rPr lang="en-US" sz="1440">
                <a:solidFill>
                  <a:srgbClr val="2A2921"/>
                </a:solidFill>
                <a:latin typeface="Montserrat" pitchFamily="34" charset="0"/>
                <a:ea typeface="Montserrat" pitchFamily="34" charset="-122"/>
                <a:cs typeface="Montserrat" pitchFamily="34" charset="-120"/>
              </a:rPr>
              <a:t>Introduction</a:t>
            </a:r>
            <a:endParaRPr lang="en-US"/>
          </a:p>
        </p:txBody>
      </p:sp>
      <p:sp>
        <p:nvSpPr>
          <p:cNvPr id="65" name="Object 20">
            <a:extLst>
              <a:ext uri="{FF2B5EF4-FFF2-40B4-BE49-F238E27FC236}">
                <a16:creationId xmlns:a16="http://schemas.microsoft.com/office/drawing/2014/main" id="{C0CF8EA9-18E3-2F06-DE81-53DCCE53FD58}"/>
              </a:ext>
            </a:extLst>
          </p:cNvPr>
          <p:cNvSpPr/>
          <p:nvPr/>
        </p:nvSpPr>
        <p:spPr>
          <a:xfrm>
            <a:off x="5457290" y="2415543"/>
            <a:ext cx="133317" cy="133317"/>
          </a:xfrm>
          <a:prstGeom prst="ellipse">
            <a:avLst/>
          </a:prstGeom>
          <a:solidFill>
            <a:srgbClr val="62A8BB"/>
          </a:solidFill>
        </p:spPr>
        <p:txBody>
          <a:bodyPr/>
          <a:lstStyle/>
          <a:p>
            <a:endParaRPr lang="en-US"/>
          </a:p>
        </p:txBody>
      </p:sp>
      <p:sp>
        <p:nvSpPr>
          <p:cNvPr id="66" name="Object 21">
            <a:extLst>
              <a:ext uri="{FF2B5EF4-FFF2-40B4-BE49-F238E27FC236}">
                <a16:creationId xmlns:a16="http://schemas.microsoft.com/office/drawing/2014/main" id="{39DC9FF5-C444-3C02-ADB7-313F4525409E}"/>
              </a:ext>
            </a:extLst>
          </p:cNvPr>
          <p:cNvSpPr/>
          <p:nvPr/>
        </p:nvSpPr>
        <p:spPr>
          <a:xfrm>
            <a:off x="5733562" y="2238162"/>
            <a:ext cx="995114" cy="460657"/>
          </a:xfrm>
          <a:prstGeom prst="rect">
            <a:avLst/>
          </a:prstGeom>
          <a:noFill/>
        </p:spPr>
        <p:txBody>
          <a:bodyPr wrap="square" lIns="0" tIns="0" rIns="0" bIns="0" rtlCol="0" anchor="t"/>
          <a:lstStyle/>
          <a:p>
            <a:pPr algn="l">
              <a:lnSpc>
                <a:spcPts val="1814"/>
              </a:lnSpc>
              <a:buNone/>
            </a:pPr>
            <a:r>
              <a:rPr lang="en-US" sz="1440" dirty="0">
                <a:solidFill>
                  <a:srgbClr val="2A2921"/>
                </a:solidFill>
                <a:latin typeface="Montserrat" pitchFamily="34" charset="0"/>
                <a:ea typeface="Montserrat" pitchFamily="34" charset="-122"/>
                <a:cs typeface="Montserrat" pitchFamily="34" charset="-120"/>
              </a:rPr>
              <a:t>Executive summary</a:t>
            </a:r>
            <a:endParaRPr lang="en-US" dirty="0"/>
          </a:p>
        </p:txBody>
      </p:sp>
      <p:sp>
        <p:nvSpPr>
          <p:cNvPr id="67" name="Object 22">
            <a:extLst>
              <a:ext uri="{FF2B5EF4-FFF2-40B4-BE49-F238E27FC236}">
                <a16:creationId xmlns:a16="http://schemas.microsoft.com/office/drawing/2014/main" id="{D71FDAB4-D5EB-32B3-A8D6-3DB01335E6B3}"/>
              </a:ext>
            </a:extLst>
          </p:cNvPr>
          <p:cNvSpPr/>
          <p:nvPr/>
        </p:nvSpPr>
        <p:spPr>
          <a:xfrm>
            <a:off x="6065399" y="3883515"/>
            <a:ext cx="133317" cy="133316"/>
          </a:xfrm>
          <a:prstGeom prst="ellipse">
            <a:avLst/>
          </a:prstGeom>
          <a:solidFill>
            <a:srgbClr val="62A8BB"/>
          </a:solidFill>
        </p:spPr>
        <p:txBody>
          <a:bodyPr/>
          <a:lstStyle/>
          <a:p>
            <a:endParaRPr lang="en-US"/>
          </a:p>
        </p:txBody>
      </p:sp>
      <p:sp>
        <p:nvSpPr>
          <p:cNvPr id="68" name="Object 23">
            <a:extLst>
              <a:ext uri="{FF2B5EF4-FFF2-40B4-BE49-F238E27FC236}">
                <a16:creationId xmlns:a16="http://schemas.microsoft.com/office/drawing/2014/main" id="{EBD5B067-9AF6-9A7E-3424-21DE587FC3F9}"/>
              </a:ext>
            </a:extLst>
          </p:cNvPr>
          <p:cNvSpPr/>
          <p:nvPr/>
        </p:nvSpPr>
        <p:spPr>
          <a:xfrm>
            <a:off x="6293941" y="3834997"/>
            <a:ext cx="1634081" cy="230328"/>
          </a:xfrm>
          <a:prstGeom prst="rect">
            <a:avLst/>
          </a:prstGeom>
          <a:noFill/>
        </p:spPr>
        <p:txBody>
          <a:bodyPr wrap="square" lIns="0" tIns="0" rIns="0" bIns="0" rtlCol="0" anchor="t"/>
          <a:lstStyle/>
          <a:p>
            <a:pPr algn="l">
              <a:lnSpc>
                <a:spcPts val="1814"/>
              </a:lnSpc>
              <a:buNone/>
            </a:pPr>
            <a:r>
              <a:rPr lang="en-US" sz="1440">
                <a:solidFill>
                  <a:srgbClr val="2A2921"/>
                </a:solidFill>
                <a:latin typeface="Montserrat" pitchFamily="34" charset="0"/>
                <a:ea typeface="Montserrat" pitchFamily="34" charset="-122"/>
                <a:cs typeface="Montserrat" pitchFamily="34" charset="-120"/>
              </a:rPr>
              <a:t>Literature study</a:t>
            </a:r>
            <a:endParaRPr lang="en-US"/>
          </a:p>
        </p:txBody>
      </p:sp>
      <p:sp>
        <p:nvSpPr>
          <p:cNvPr id="69" name="Object 24">
            <a:extLst>
              <a:ext uri="{FF2B5EF4-FFF2-40B4-BE49-F238E27FC236}">
                <a16:creationId xmlns:a16="http://schemas.microsoft.com/office/drawing/2014/main" id="{3F5AC72C-3C83-CE7E-3EBD-422ABE6BF659}"/>
              </a:ext>
            </a:extLst>
          </p:cNvPr>
          <p:cNvSpPr/>
          <p:nvPr/>
        </p:nvSpPr>
        <p:spPr>
          <a:xfrm>
            <a:off x="5457290" y="5351337"/>
            <a:ext cx="133317" cy="133317"/>
          </a:xfrm>
          <a:prstGeom prst="ellipse">
            <a:avLst/>
          </a:prstGeom>
          <a:solidFill>
            <a:srgbClr val="62A8BB"/>
          </a:solidFill>
        </p:spPr>
        <p:txBody>
          <a:bodyPr/>
          <a:lstStyle/>
          <a:p>
            <a:endParaRPr lang="en-US"/>
          </a:p>
        </p:txBody>
      </p:sp>
      <p:sp>
        <p:nvSpPr>
          <p:cNvPr id="70" name="Object 25">
            <a:extLst>
              <a:ext uri="{FF2B5EF4-FFF2-40B4-BE49-F238E27FC236}">
                <a16:creationId xmlns:a16="http://schemas.microsoft.com/office/drawing/2014/main" id="{52DC47E1-214F-6B03-C9F9-7E44A0CFEF30}"/>
              </a:ext>
            </a:extLst>
          </p:cNvPr>
          <p:cNvSpPr/>
          <p:nvPr/>
        </p:nvSpPr>
        <p:spPr>
          <a:xfrm>
            <a:off x="5685915" y="5302902"/>
            <a:ext cx="1372209" cy="230328"/>
          </a:xfrm>
          <a:prstGeom prst="rect">
            <a:avLst/>
          </a:prstGeom>
          <a:noFill/>
        </p:spPr>
        <p:txBody>
          <a:bodyPr wrap="square" lIns="0" tIns="0" rIns="0" bIns="0" rtlCol="0" anchor="t"/>
          <a:lstStyle/>
          <a:p>
            <a:pPr algn="l">
              <a:lnSpc>
                <a:spcPts val="1814"/>
              </a:lnSpc>
              <a:buNone/>
            </a:pPr>
            <a:r>
              <a:rPr lang="en-US" sz="1440">
                <a:solidFill>
                  <a:srgbClr val="2A2921"/>
                </a:solidFill>
                <a:latin typeface="Montserrat" pitchFamily="34" charset="0"/>
                <a:ea typeface="Montserrat" pitchFamily="34" charset="-122"/>
                <a:cs typeface="Montserrat" pitchFamily="34" charset="-120"/>
              </a:rPr>
              <a:t>Methodology</a:t>
            </a:r>
            <a:endParaRPr lang="en-US"/>
          </a:p>
        </p:txBody>
      </p:sp>
      <p:sp>
        <p:nvSpPr>
          <p:cNvPr id="71" name="Object 26">
            <a:extLst>
              <a:ext uri="{FF2B5EF4-FFF2-40B4-BE49-F238E27FC236}">
                <a16:creationId xmlns:a16="http://schemas.microsoft.com/office/drawing/2014/main" id="{E8DF9D3E-9889-CD04-566C-ECAF8BAE6336}"/>
              </a:ext>
            </a:extLst>
          </p:cNvPr>
          <p:cNvSpPr/>
          <p:nvPr/>
        </p:nvSpPr>
        <p:spPr>
          <a:xfrm>
            <a:off x="3989468" y="5959446"/>
            <a:ext cx="133317" cy="133317"/>
          </a:xfrm>
          <a:prstGeom prst="ellipse">
            <a:avLst/>
          </a:prstGeom>
          <a:solidFill>
            <a:srgbClr val="62A8BB"/>
          </a:solidFill>
        </p:spPr>
        <p:txBody>
          <a:bodyPr/>
          <a:lstStyle/>
          <a:p>
            <a:endParaRPr lang="en-US"/>
          </a:p>
        </p:txBody>
      </p:sp>
      <p:sp>
        <p:nvSpPr>
          <p:cNvPr id="72" name="Object 27">
            <a:extLst>
              <a:ext uri="{FF2B5EF4-FFF2-40B4-BE49-F238E27FC236}">
                <a16:creationId xmlns:a16="http://schemas.microsoft.com/office/drawing/2014/main" id="{C4EF948F-DAC2-3E7A-5FA2-4DCF414FBEBE}"/>
              </a:ext>
            </a:extLst>
          </p:cNvPr>
          <p:cNvSpPr/>
          <p:nvPr/>
        </p:nvSpPr>
        <p:spPr>
          <a:xfrm>
            <a:off x="3699980" y="6184417"/>
            <a:ext cx="712292" cy="230328"/>
          </a:xfrm>
          <a:prstGeom prst="rect">
            <a:avLst/>
          </a:prstGeom>
          <a:noFill/>
        </p:spPr>
        <p:txBody>
          <a:bodyPr wrap="square" lIns="0" tIns="0" rIns="0" bIns="0" rtlCol="0" anchor="t"/>
          <a:lstStyle/>
          <a:p>
            <a:pPr algn="ctr">
              <a:lnSpc>
                <a:spcPts val="1814"/>
              </a:lnSpc>
              <a:buNone/>
            </a:pPr>
            <a:r>
              <a:rPr lang="en-US" sz="1440">
                <a:solidFill>
                  <a:srgbClr val="2A2921"/>
                </a:solidFill>
                <a:latin typeface="Montserrat" pitchFamily="34" charset="0"/>
                <a:ea typeface="Montserrat" pitchFamily="34" charset="-122"/>
                <a:cs typeface="Montserrat" pitchFamily="34" charset="-120"/>
              </a:rPr>
              <a:t>Visuals</a:t>
            </a:r>
            <a:endParaRPr lang="en-US"/>
          </a:p>
        </p:txBody>
      </p:sp>
      <p:sp>
        <p:nvSpPr>
          <p:cNvPr id="73" name="Object 28">
            <a:extLst>
              <a:ext uri="{FF2B5EF4-FFF2-40B4-BE49-F238E27FC236}">
                <a16:creationId xmlns:a16="http://schemas.microsoft.com/office/drawing/2014/main" id="{71B1BEC9-10A0-44EF-7234-542935AD3049}"/>
              </a:ext>
            </a:extLst>
          </p:cNvPr>
          <p:cNvSpPr/>
          <p:nvPr/>
        </p:nvSpPr>
        <p:spPr>
          <a:xfrm>
            <a:off x="2521496" y="5351337"/>
            <a:ext cx="133317" cy="133317"/>
          </a:xfrm>
          <a:prstGeom prst="ellipse">
            <a:avLst/>
          </a:prstGeom>
          <a:solidFill>
            <a:srgbClr val="62A8BB"/>
          </a:solidFill>
        </p:spPr>
        <p:txBody>
          <a:bodyPr/>
          <a:lstStyle/>
          <a:p>
            <a:endParaRPr lang="en-US"/>
          </a:p>
        </p:txBody>
      </p:sp>
      <p:sp>
        <p:nvSpPr>
          <p:cNvPr id="74" name="Object 29">
            <a:extLst>
              <a:ext uri="{FF2B5EF4-FFF2-40B4-BE49-F238E27FC236}">
                <a16:creationId xmlns:a16="http://schemas.microsoft.com/office/drawing/2014/main" id="{27CADFDE-D648-FE7B-D6A5-B178C5211791}"/>
              </a:ext>
            </a:extLst>
          </p:cNvPr>
          <p:cNvSpPr/>
          <p:nvPr/>
        </p:nvSpPr>
        <p:spPr>
          <a:xfrm>
            <a:off x="1808319" y="5302902"/>
            <a:ext cx="618018" cy="230328"/>
          </a:xfrm>
          <a:prstGeom prst="rect">
            <a:avLst/>
          </a:prstGeom>
          <a:noFill/>
        </p:spPr>
        <p:txBody>
          <a:bodyPr wrap="square" lIns="0" tIns="0" rIns="0" bIns="0" rtlCol="0" anchor="t"/>
          <a:lstStyle/>
          <a:p>
            <a:pPr algn="r">
              <a:lnSpc>
                <a:spcPts val="1814"/>
              </a:lnSpc>
              <a:buNone/>
            </a:pPr>
            <a:r>
              <a:rPr lang="en-US" sz="1440">
                <a:solidFill>
                  <a:srgbClr val="2A2921"/>
                </a:solidFill>
                <a:latin typeface="Montserrat" pitchFamily="34" charset="0"/>
                <a:ea typeface="Montserrat" pitchFamily="34" charset="-122"/>
                <a:cs typeface="Montserrat" pitchFamily="34" charset="-120"/>
              </a:rPr>
              <a:t>Policy</a:t>
            </a:r>
            <a:endParaRPr lang="en-US"/>
          </a:p>
        </p:txBody>
      </p:sp>
      <p:sp>
        <p:nvSpPr>
          <p:cNvPr id="75" name="Object 30">
            <a:extLst>
              <a:ext uri="{FF2B5EF4-FFF2-40B4-BE49-F238E27FC236}">
                <a16:creationId xmlns:a16="http://schemas.microsoft.com/office/drawing/2014/main" id="{0B323D1E-8EF8-DE3C-F0FF-ACE5F60B2B07}"/>
              </a:ext>
            </a:extLst>
          </p:cNvPr>
          <p:cNvSpPr/>
          <p:nvPr/>
        </p:nvSpPr>
        <p:spPr>
          <a:xfrm>
            <a:off x="1913537" y="3883515"/>
            <a:ext cx="133317" cy="133316"/>
          </a:xfrm>
          <a:prstGeom prst="ellipse">
            <a:avLst/>
          </a:prstGeom>
          <a:solidFill>
            <a:srgbClr val="62A8BB"/>
          </a:solidFill>
        </p:spPr>
        <p:txBody>
          <a:bodyPr/>
          <a:lstStyle/>
          <a:p>
            <a:endParaRPr lang="en-US"/>
          </a:p>
        </p:txBody>
      </p:sp>
      <p:sp>
        <p:nvSpPr>
          <p:cNvPr id="76" name="Object 31">
            <a:extLst>
              <a:ext uri="{FF2B5EF4-FFF2-40B4-BE49-F238E27FC236}">
                <a16:creationId xmlns:a16="http://schemas.microsoft.com/office/drawing/2014/main" id="{5BB950EF-A7B3-1713-896A-6806BCADE8BB}"/>
              </a:ext>
            </a:extLst>
          </p:cNvPr>
          <p:cNvSpPr/>
          <p:nvPr/>
        </p:nvSpPr>
        <p:spPr>
          <a:xfrm>
            <a:off x="-150967" y="3834997"/>
            <a:ext cx="1969278" cy="460657"/>
          </a:xfrm>
          <a:prstGeom prst="rect">
            <a:avLst/>
          </a:prstGeom>
          <a:noFill/>
        </p:spPr>
        <p:txBody>
          <a:bodyPr wrap="square" lIns="0" tIns="0" rIns="0" bIns="0" rtlCol="0" anchor="t"/>
          <a:lstStyle/>
          <a:p>
            <a:pPr algn="r">
              <a:lnSpc>
                <a:spcPts val="1814"/>
              </a:lnSpc>
              <a:buNone/>
            </a:pPr>
            <a:r>
              <a:rPr lang="en-US" sz="1440">
                <a:solidFill>
                  <a:srgbClr val="2A2921"/>
                </a:solidFill>
                <a:latin typeface="Montserrat" pitchFamily="34" charset="0"/>
                <a:ea typeface="Montserrat" pitchFamily="34" charset="-122"/>
                <a:cs typeface="Montserrat" pitchFamily="34" charset="-120"/>
              </a:rPr>
              <a:t>Implementations &amp; next steps</a:t>
            </a:r>
            <a:endParaRPr lang="en-US"/>
          </a:p>
        </p:txBody>
      </p:sp>
      <p:sp>
        <p:nvSpPr>
          <p:cNvPr id="77" name="Object 32">
            <a:extLst>
              <a:ext uri="{FF2B5EF4-FFF2-40B4-BE49-F238E27FC236}">
                <a16:creationId xmlns:a16="http://schemas.microsoft.com/office/drawing/2014/main" id="{6EBD5C79-1951-22A2-7D02-F621A278E5B2}"/>
              </a:ext>
            </a:extLst>
          </p:cNvPr>
          <p:cNvSpPr/>
          <p:nvPr/>
        </p:nvSpPr>
        <p:spPr>
          <a:xfrm>
            <a:off x="2521496" y="2415543"/>
            <a:ext cx="133317" cy="133317"/>
          </a:xfrm>
          <a:prstGeom prst="ellipse">
            <a:avLst/>
          </a:prstGeom>
          <a:solidFill>
            <a:srgbClr val="62A8BB"/>
          </a:solidFill>
        </p:spPr>
        <p:txBody>
          <a:bodyPr/>
          <a:lstStyle/>
          <a:p>
            <a:endParaRPr lang="en-US"/>
          </a:p>
        </p:txBody>
      </p:sp>
      <p:sp>
        <p:nvSpPr>
          <p:cNvPr id="78" name="Object 33">
            <a:extLst>
              <a:ext uri="{FF2B5EF4-FFF2-40B4-BE49-F238E27FC236}">
                <a16:creationId xmlns:a16="http://schemas.microsoft.com/office/drawing/2014/main" id="{9E18273B-1E0F-31E0-0A80-0E273BE69B1B}"/>
              </a:ext>
            </a:extLst>
          </p:cNvPr>
          <p:cNvSpPr/>
          <p:nvPr/>
        </p:nvSpPr>
        <p:spPr>
          <a:xfrm>
            <a:off x="1284575" y="2367092"/>
            <a:ext cx="1141762" cy="230328"/>
          </a:xfrm>
          <a:prstGeom prst="rect">
            <a:avLst/>
          </a:prstGeom>
          <a:noFill/>
        </p:spPr>
        <p:txBody>
          <a:bodyPr wrap="square" lIns="0" tIns="0" rIns="0" bIns="0" rtlCol="0" anchor="t"/>
          <a:lstStyle/>
          <a:p>
            <a:pPr algn="r">
              <a:lnSpc>
                <a:spcPts val="1814"/>
              </a:lnSpc>
              <a:buNone/>
            </a:pPr>
            <a:r>
              <a:rPr lang="en-US" sz="1440">
                <a:solidFill>
                  <a:srgbClr val="2A2921"/>
                </a:solidFill>
                <a:latin typeface="Montserrat" pitchFamily="34" charset="0"/>
                <a:ea typeface="Montserrat" pitchFamily="34" charset="-122"/>
                <a:cs typeface="Montserrat" pitchFamily="34" charset="-120"/>
              </a:rPr>
              <a:t>Conclusion</a:t>
            </a: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id="{86FD7672-78BE-4D6F-A711-2CDB79B52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4662" y="323519"/>
            <a:ext cx="4323899" cy="6212748"/>
          </a:xfrm>
          <a:custGeom>
            <a:avLst/>
            <a:gdLst>
              <a:gd name="connsiteX0" fmla="*/ 0 w 4323899"/>
              <a:gd name="connsiteY0" fmla="*/ 0 h 6212748"/>
              <a:gd name="connsiteX1" fmla="*/ 742501 w 4323899"/>
              <a:gd name="connsiteY1" fmla="*/ 0 h 6212748"/>
              <a:gd name="connsiteX2" fmla="*/ 4323899 w 4323899"/>
              <a:gd name="connsiteY2" fmla="*/ 0 h 6212748"/>
              <a:gd name="connsiteX3" fmla="*/ 4323899 w 4323899"/>
              <a:gd name="connsiteY3" fmla="*/ 2864954 h 6212748"/>
              <a:gd name="connsiteX4" fmla="*/ 880454 w 4323899"/>
              <a:gd name="connsiteY4" fmla="*/ 6212748 h 6212748"/>
              <a:gd name="connsiteX5" fmla="*/ 0 w 4323899"/>
              <a:gd name="connsiteY5" fmla="*/ 6212748 h 6212748"/>
              <a:gd name="connsiteX6" fmla="*/ 0 w 4323899"/>
              <a:gd name="connsiteY6" fmla="*/ 6210962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3899" h="6212748">
                <a:moveTo>
                  <a:pt x="0" y="0"/>
                </a:moveTo>
                <a:lnTo>
                  <a:pt x="742501" y="0"/>
                </a:lnTo>
                <a:lnTo>
                  <a:pt x="4323899" y="0"/>
                </a:lnTo>
                <a:lnTo>
                  <a:pt x="4323899" y="2864954"/>
                </a:lnTo>
                <a:lnTo>
                  <a:pt x="880454" y="6212748"/>
                </a:lnTo>
                <a:lnTo>
                  <a:pt x="0" y="6212748"/>
                </a:lnTo>
                <a:lnTo>
                  <a:pt x="0" y="6210962"/>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Right Triangle 8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1"/>
          <p:cNvSpPr/>
          <p:nvPr/>
        </p:nvSpPr>
        <p:spPr>
          <a:xfrm>
            <a:off x="8029293" y="806364"/>
            <a:ext cx="3354636" cy="284741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000" kern="1200">
                <a:solidFill>
                  <a:schemeClr val="tx1"/>
                </a:solidFill>
                <a:latin typeface="+mj-lt"/>
                <a:ea typeface="+mj-ea"/>
                <a:cs typeface="+mj-cs"/>
              </a:rPr>
              <a:t>Attitudes</a:t>
            </a:r>
          </a:p>
        </p:txBody>
      </p:sp>
      <p:pic>
        <p:nvPicPr>
          <p:cNvPr id="6" name="Picture 5" descr="A graph of a number of columns&#10;&#10;Description automatically generated with medium confidence">
            <a:extLst>
              <a:ext uri="{FF2B5EF4-FFF2-40B4-BE49-F238E27FC236}">
                <a16:creationId xmlns:a16="http://schemas.microsoft.com/office/drawing/2014/main" id="{BF3C85E2-7B0B-39B5-3B70-E44AB3BE431D}"/>
              </a:ext>
            </a:extLst>
          </p:cNvPr>
          <p:cNvPicPr>
            <a:picLocks noChangeAspect="1"/>
          </p:cNvPicPr>
          <p:nvPr/>
        </p:nvPicPr>
        <p:blipFill>
          <a:blip r:embed="rId3"/>
          <a:stretch>
            <a:fillRect/>
          </a:stretch>
        </p:blipFill>
        <p:spPr>
          <a:xfrm>
            <a:off x="1296558" y="2427403"/>
            <a:ext cx="5604636" cy="1985676"/>
          </a:xfrm>
          <a:prstGeom prst="rect">
            <a:avLst/>
          </a:prstGeom>
        </p:spPr>
      </p:pic>
      <p:pic>
        <p:nvPicPr>
          <p:cNvPr id="3" name="Picture 2" descr="DNA | BUas.nl">
            <a:extLst>
              <a:ext uri="{FF2B5EF4-FFF2-40B4-BE49-F238E27FC236}">
                <a16:creationId xmlns:a16="http://schemas.microsoft.com/office/drawing/2014/main" id="{67C29A17-128B-C7C7-1337-F58322191C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982" y="6268252"/>
            <a:ext cx="1372209" cy="474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9795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91DC6ABD-215C-4EA8-A483-CEF5B99AB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1"/>
          <p:cNvSpPr/>
          <p:nvPr/>
        </p:nvSpPr>
        <p:spPr>
          <a:xfrm>
            <a:off x="599609" y="679731"/>
            <a:ext cx="4171994" cy="373654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600" kern="1200">
                <a:solidFill>
                  <a:schemeClr val="tx1"/>
                </a:solidFill>
                <a:latin typeface="+mj-lt"/>
                <a:ea typeface="+mj-ea"/>
                <a:cs typeface="+mj-cs"/>
              </a:rPr>
              <a:t>Work/ study experience with AI (tools)</a:t>
            </a:r>
          </a:p>
        </p:txBody>
      </p:sp>
      <p:grpSp>
        <p:nvGrpSpPr>
          <p:cNvPr id="53" name="Group 52">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45" name="Straight Connector 44">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Rectangle 5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of different colored bars&#10;&#10;Description automatically generated">
            <a:extLst>
              <a:ext uri="{FF2B5EF4-FFF2-40B4-BE49-F238E27FC236}">
                <a16:creationId xmlns:a16="http://schemas.microsoft.com/office/drawing/2014/main" id="{E9B84521-158C-8DB7-675D-ACCCA3EA92A7}"/>
              </a:ext>
            </a:extLst>
          </p:cNvPr>
          <p:cNvPicPr>
            <a:picLocks noChangeAspect="1"/>
          </p:cNvPicPr>
          <p:nvPr/>
        </p:nvPicPr>
        <p:blipFill>
          <a:blip r:embed="rId3"/>
          <a:stretch>
            <a:fillRect/>
          </a:stretch>
        </p:blipFill>
        <p:spPr>
          <a:xfrm>
            <a:off x="5640572" y="986310"/>
            <a:ext cx="5608830" cy="4774803"/>
          </a:xfrm>
          <a:prstGeom prst="rect">
            <a:avLst/>
          </a:prstGeom>
        </p:spPr>
      </p:pic>
      <p:pic>
        <p:nvPicPr>
          <p:cNvPr id="3" name="Picture 2" descr="DNA | BUas.nl">
            <a:extLst>
              <a:ext uri="{FF2B5EF4-FFF2-40B4-BE49-F238E27FC236}">
                <a16:creationId xmlns:a16="http://schemas.microsoft.com/office/drawing/2014/main" id="{67C29A17-128B-C7C7-1337-F58322191C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982" y="6268252"/>
            <a:ext cx="1372209" cy="474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036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5" name="Freeform: Shape 4104">
            <a:extLst>
              <a:ext uri="{FF2B5EF4-FFF2-40B4-BE49-F238E27FC236}">
                <a16:creationId xmlns:a16="http://schemas.microsoft.com/office/drawing/2014/main" id="{86FD7672-78BE-4D6F-A711-2CDB79B52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4662" y="323519"/>
            <a:ext cx="4323899" cy="6212748"/>
          </a:xfrm>
          <a:custGeom>
            <a:avLst/>
            <a:gdLst>
              <a:gd name="connsiteX0" fmla="*/ 0 w 4323899"/>
              <a:gd name="connsiteY0" fmla="*/ 0 h 6212748"/>
              <a:gd name="connsiteX1" fmla="*/ 742501 w 4323899"/>
              <a:gd name="connsiteY1" fmla="*/ 0 h 6212748"/>
              <a:gd name="connsiteX2" fmla="*/ 4323899 w 4323899"/>
              <a:gd name="connsiteY2" fmla="*/ 0 h 6212748"/>
              <a:gd name="connsiteX3" fmla="*/ 4323899 w 4323899"/>
              <a:gd name="connsiteY3" fmla="*/ 2864954 h 6212748"/>
              <a:gd name="connsiteX4" fmla="*/ 880454 w 4323899"/>
              <a:gd name="connsiteY4" fmla="*/ 6212748 h 6212748"/>
              <a:gd name="connsiteX5" fmla="*/ 0 w 4323899"/>
              <a:gd name="connsiteY5" fmla="*/ 6212748 h 6212748"/>
              <a:gd name="connsiteX6" fmla="*/ 0 w 4323899"/>
              <a:gd name="connsiteY6" fmla="*/ 6210962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3899" h="6212748">
                <a:moveTo>
                  <a:pt x="0" y="0"/>
                </a:moveTo>
                <a:lnTo>
                  <a:pt x="742501" y="0"/>
                </a:lnTo>
                <a:lnTo>
                  <a:pt x="4323899" y="0"/>
                </a:lnTo>
                <a:lnTo>
                  <a:pt x="4323899" y="2864954"/>
                </a:lnTo>
                <a:lnTo>
                  <a:pt x="880454" y="6212748"/>
                </a:lnTo>
                <a:lnTo>
                  <a:pt x="0" y="6212748"/>
                </a:lnTo>
                <a:lnTo>
                  <a:pt x="0" y="6210962"/>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07" name="Right Triangle 4106">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9" name="Rectangle 4108">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1"/>
          <p:cNvSpPr/>
          <p:nvPr/>
        </p:nvSpPr>
        <p:spPr>
          <a:xfrm>
            <a:off x="8029293" y="806364"/>
            <a:ext cx="3354636" cy="284741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000" kern="1200">
                <a:solidFill>
                  <a:schemeClr val="tx1"/>
                </a:solidFill>
                <a:latin typeface="+mj-lt"/>
                <a:ea typeface="+mj-ea"/>
                <a:cs typeface="+mj-cs"/>
              </a:rPr>
              <a:t>Using AI on the job</a:t>
            </a:r>
          </a:p>
        </p:txBody>
      </p:sp>
      <p:pic>
        <p:nvPicPr>
          <p:cNvPr id="3" name="Picture 2" descr="DNA | BUas.nl">
            <a:extLst>
              <a:ext uri="{FF2B5EF4-FFF2-40B4-BE49-F238E27FC236}">
                <a16:creationId xmlns:a16="http://schemas.microsoft.com/office/drawing/2014/main" id="{67C29A17-128B-C7C7-1337-F58322191C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982" y="6268252"/>
            <a:ext cx="1372209" cy="4740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graph of a graph with a red square&#10;&#10;Description automatically generated with medium confidence">
            <a:extLst>
              <a:ext uri="{FF2B5EF4-FFF2-40B4-BE49-F238E27FC236}">
                <a16:creationId xmlns:a16="http://schemas.microsoft.com/office/drawing/2014/main" id="{1A4181E1-4F39-DB44-12E2-E7BEC0A19D99}"/>
              </a:ext>
            </a:extLst>
          </p:cNvPr>
          <p:cNvPicPr>
            <a:picLocks noChangeAspect="1"/>
          </p:cNvPicPr>
          <p:nvPr/>
        </p:nvPicPr>
        <p:blipFill>
          <a:blip r:embed="rId4"/>
          <a:stretch>
            <a:fillRect/>
          </a:stretch>
        </p:blipFill>
        <p:spPr>
          <a:xfrm>
            <a:off x="1035908" y="2338374"/>
            <a:ext cx="6185315" cy="2630805"/>
          </a:xfrm>
          <a:prstGeom prst="rect">
            <a:avLst/>
          </a:prstGeom>
        </p:spPr>
      </p:pic>
    </p:spTree>
    <p:extLst>
      <p:ext uri="{BB962C8B-B14F-4D97-AF65-F5344CB8AC3E}">
        <p14:creationId xmlns:p14="http://schemas.microsoft.com/office/powerpoint/2010/main" val="2356008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robot sitting at a desk&#10;&#10;Description automatically generated">
            <a:extLst>
              <a:ext uri="{FF2B5EF4-FFF2-40B4-BE49-F238E27FC236}">
                <a16:creationId xmlns:a16="http://schemas.microsoft.com/office/drawing/2014/main" id="{554A90D1-2837-7C26-EEE7-284CF0FCA4B6}"/>
              </a:ext>
            </a:extLst>
          </p:cNvPr>
          <p:cNvPicPr>
            <a:picLocks noChangeAspect="1"/>
          </p:cNvPicPr>
          <p:nvPr/>
        </p:nvPicPr>
        <p:blipFill rotWithShape="1">
          <a:blip r:embed="rId2"/>
          <a:srcRect t="15577" r="3680" b="40798"/>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1">
            <a:extLst>
              <a:ext uri="{FF2B5EF4-FFF2-40B4-BE49-F238E27FC236}">
                <a16:creationId xmlns:a16="http://schemas.microsoft.com/office/drawing/2014/main" id="{2C38754A-012E-C740-CB8C-5986D02AE9D4}"/>
              </a:ext>
            </a:extLst>
          </p:cNvPr>
          <p:cNvSpPr/>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a:latin typeface="+mj-lt"/>
                <a:ea typeface="+mj-ea"/>
                <a:cs typeface="+mj-cs"/>
              </a:rPr>
              <a:t>Policy</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2" descr="DNA | BUas.nl">
            <a:extLst>
              <a:ext uri="{FF2B5EF4-FFF2-40B4-BE49-F238E27FC236}">
                <a16:creationId xmlns:a16="http://schemas.microsoft.com/office/drawing/2014/main" id="{FB07183D-CE3F-F37A-9BF7-32A6570E48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68" y="6303848"/>
            <a:ext cx="1372209" cy="474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649199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bject 1">
            <a:extLst>
              <a:ext uri="{FF2B5EF4-FFF2-40B4-BE49-F238E27FC236}">
                <a16:creationId xmlns:a16="http://schemas.microsoft.com/office/drawing/2014/main" id="{79246A2A-0565-2C0B-E478-C06A078AED95}"/>
              </a:ext>
            </a:extLst>
          </p:cNvPr>
          <p:cNvSpPr/>
          <p:nvPr/>
        </p:nvSpPr>
        <p:spPr>
          <a:xfrm>
            <a:off x="5297762" y="329184"/>
            <a:ext cx="6251110" cy="178308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a:latin typeface="+mj-lt"/>
                <a:ea typeface="+mj-ea"/>
                <a:cs typeface="+mj-cs"/>
              </a:rPr>
              <a:t>Policy context</a:t>
            </a:r>
          </a:p>
        </p:txBody>
      </p:sp>
      <p:pic>
        <p:nvPicPr>
          <p:cNvPr id="3" name="Picture 2" descr="Two robots standing next to each other&#10;&#10;Description automatically generated">
            <a:extLst>
              <a:ext uri="{FF2B5EF4-FFF2-40B4-BE49-F238E27FC236}">
                <a16:creationId xmlns:a16="http://schemas.microsoft.com/office/drawing/2014/main" id="{62E49D9E-FE64-1350-A045-121099D902AD}"/>
              </a:ext>
            </a:extLst>
          </p:cNvPr>
          <p:cNvPicPr>
            <a:picLocks noChangeAspect="1"/>
          </p:cNvPicPr>
          <p:nvPr/>
        </p:nvPicPr>
        <p:blipFill rotWithShape="1">
          <a:blip r:embed="rId3"/>
          <a:srcRect r="1" b="15700"/>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2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bject 3">
            <a:extLst>
              <a:ext uri="{FF2B5EF4-FFF2-40B4-BE49-F238E27FC236}">
                <a16:creationId xmlns:a16="http://schemas.microsoft.com/office/drawing/2014/main" id="{EB3E101C-6A9E-59F2-0EEE-F24EA33508BE}"/>
              </a:ext>
            </a:extLst>
          </p:cNvPr>
          <p:cNvSpPr/>
          <p:nvPr/>
        </p:nvSpPr>
        <p:spPr>
          <a:xfrm>
            <a:off x="5297762" y="2706624"/>
            <a:ext cx="6251110" cy="3483864"/>
          </a:xfrm>
          <a:prstGeom prst="rect">
            <a:avLst/>
          </a:prstGeom>
        </p:spPr>
        <p:txBody>
          <a:bodyPr vert="horz" lIns="91440" tIns="45720" rIns="91440" bIns="45720" rtlCol="0">
            <a:normAutofit/>
          </a:bodyPr>
          <a:lstStyle/>
          <a:p>
            <a:pPr marL="285750" indent="-228600">
              <a:lnSpc>
                <a:spcPct val="90000"/>
              </a:lnSpc>
              <a:spcAft>
                <a:spcPts val="600"/>
              </a:spcAft>
              <a:buSzPct val="100000"/>
              <a:buFont typeface="Arial" panose="020B0604020202020204" pitchFamily="34" charset="0"/>
              <a:buChar char="•"/>
            </a:pPr>
            <a:r>
              <a:rPr lang="en-US" sz="2200"/>
              <a:t>Preserving human creativity</a:t>
            </a:r>
          </a:p>
          <a:p>
            <a:pPr marL="285750" indent="-228600">
              <a:lnSpc>
                <a:spcPct val="90000"/>
              </a:lnSpc>
              <a:spcAft>
                <a:spcPts val="600"/>
              </a:spcAft>
              <a:buSzPct val="100000"/>
              <a:buFont typeface="Arial" panose="020B0604020202020204" pitchFamily="34" charset="0"/>
              <a:buChar char="•"/>
            </a:pPr>
            <a:r>
              <a:rPr lang="en-US" sz="2200"/>
              <a:t>Ethical education, AI training</a:t>
            </a:r>
          </a:p>
          <a:p>
            <a:pPr marL="285750" indent="-228600">
              <a:lnSpc>
                <a:spcPct val="90000"/>
              </a:lnSpc>
              <a:spcAft>
                <a:spcPts val="600"/>
              </a:spcAft>
              <a:buSzPct val="100000"/>
              <a:buFont typeface="Arial" panose="020B0604020202020204" pitchFamily="34" charset="0"/>
              <a:buChar char="•"/>
            </a:pPr>
            <a:r>
              <a:rPr lang="en-US" sz="2200"/>
              <a:t>Accommodate diverse AI knowledge levels</a:t>
            </a:r>
          </a:p>
          <a:p>
            <a:pPr marL="242570" indent="-228600">
              <a:lnSpc>
                <a:spcPct val="90000"/>
              </a:lnSpc>
              <a:spcAft>
                <a:spcPts val="600"/>
              </a:spcAft>
              <a:buSzPct val="100000"/>
              <a:buFont typeface="Arial" panose="020B0604020202020204" pitchFamily="34" charset="0"/>
              <a:buChar char="•"/>
            </a:pPr>
            <a:endParaRPr lang="en-US" sz="2200"/>
          </a:p>
        </p:txBody>
      </p:sp>
      <p:pic>
        <p:nvPicPr>
          <p:cNvPr id="2" name="Picture 2" descr="DNA | BUas.nl">
            <a:extLst>
              <a:ext uri="{FF2B5EF4-FFF2-40B4-BE49-F238E27FC236}">
                <a16:creationId xmlns:a16="http://schemas.microsoft.com/office/drawing/2014/main" id="{BA90C699-C6B4-42CD-0A1E-2507BD0AB5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982" y="6268252"/>
            <a:ext cx="1372209" cy="474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3460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bject 1">
            <a:extLst>
              <a:ext uri="{FF2B5EF4-FFF2-40B4-BE49-F238E27FC236}">
                <a16:creationId xmlns:a16="http://schemas.microsoft.com/office/drawing/2014/main" id="{79246A2A-0565-2C0B-E478-C06A078AED95}"/>
              </a:ext>
            </a:extLst>
          </p:cNvPr>
          <p:cNvSpPr/>
          <p:nvPr/>
        </p:nvSpPr>
        <p:spPr>
          <a:xfrm>
            <a:off x="838201" y="365125"/>
            <a:ext cx="5251316" cy="180730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a:latin typeface="+mj-lt"/>
                <a:ea typeface="+mj-ea"/>
                <a:cs typeface="+mj-cs"/>
              </a:rPr>
              <a:t>Policy recommendations</a:t>
            </a:r>
          </a:p>
        </p:txBody>
      </p:sp>
      <p:sp>
        <p:nvSpPr>
          <p:cNvPr id="6" name="Object 3">
            <a:extLst>
              <a:ext uri="{FF2B5EF4-FFF2-40B4-BE49-F238E27FC236}">
                <a16:creationId xmlns:a16="http://schemas.microsoft.com/office/drawing/2014/main" id="{EB3E101C-6A9E-59F2-0EEE-F24EA33508BE}"/>
              </a:ext>
            </a:extLst>
          </p:cNvPr>
          <p:cNvSpPr/>
          <p:nvPr/>
        </p:nvSpPr>
        <p:spPr>
          <a:xfrm>
            <a:off x="838200" y="2333297"/>
            <a:ext cx="4619621" cy="3843666"/>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dirty="0"/>
              <a:t>Current way of teaching + AI</a:t>
            </a:r>
          </a:p>
          <a:p>
            <a:pPr marL="285750" indent="-228600">
              <a:lnSpc>
                <a:spcPct val="90000"/>
              </a:lnSpc>
              <a:spcAft>
                <a:spcPts val="600"/>
              </a:spcAft>
              <a:buFont typeface="Arial" panose="020B0604020202020204" pitchFamily="34" charset="0"/>
              <a:buChar char="•"/>
            </a:pPr>
            <a:r>
              <a:rPr lang="en-US" sz="2000" dirty="0"/>
              <a:t>Ethical considerations</a:t>
            </a:r>
          </a:p>
          <a:p>
            <a:pPr marL="285750" indent="-228600">
              <a:lnSpc>
                <a:spcPct val="90000"/>
              </a:lnSpc>
              <a:spcAft>
                <a:spcPts val="600"/>
              </a:spcAft>
              <a:buFont typeface="Arial" panose="020B0604020202020204" pitchFamily="34" charset="0"/>
              <a:buChar char="•"/>
            </a:pPr>
            <a:r>
              <a:rPr lang="en-US" sz="2000" dirty="0"/>
              <a:t>Practice for AI tools</a:t>
            </a:r>
          </a:p>
          <a:p>
            <a:pPr marL="285750" indent="-228600">
              <a:lnSpc>
                <a:spcPct val="90000"/>
              </a:lnSpc>
              <a:spcAft>
                <a:spcPts val="600"/>
              </a:spcAft>
              <a:buFont typeface="Arial" panose="020B0604020202020204" pitchFamily="34" charset="0"/>
              <a:buChar char="•"/>
            </a:pPr>
            <a:r>
              <a:rPr lang="en-US" sz="2000" dirty="0"/>
              <a:t>Engagement with AI content</a:t>
            </a:r>
          </a:p>
          <a:p>
            <a:pPr marL="285750" indent="-228600">
              <a:lnSpc>
                <a:spcPct val="90000"/>
              </a:lnSpc>
              <a:spcAft>
                <a:spcPts val="600"/>
              </a:spcAft>
              <a:buFont typeface="Arial" panose="020B0604020202020204" pitchFamily="34" charset="0"/>
              <a:buChar char="•"/>
            </a:pPr>
            <a:r>
              <a:rPr lang="en-US" sz="2000" dirty="0"/>
              <a:t>Flexible learning</a:t>
            </a:r>
          </a:p>
          <a:p>
            <a:pPr marL="285750" indent="-228600">
              <a:lnSpc>
                <a:spcPct val="90000"/>
              </a:lnSpc>
              <a:spcAft>
                <a:spcPts val="600"/>
              </a:spcAft>
              <a:buFont typeface="Arial" panose="020B0604020202020204" pitchFamily="34" charset="0"/>
              <a:buChar char="•"/>
            </a:pPr>
            <a:r>
              <a:rPr lang="en-US" sz="2000" dirty="0"/>
              <a:t>Knowledge disparities</a:t>
            </a:r>
          </a:p>
          <a:p>
            <a:pPr marL="285750" indent="-228600">
              <a:lnSpc>
                <a:spcPct val="90000"/>
              </a:lnSpc>
              <a:spcAft>
                <a:spcPts val="600"/>
              </a:spcAft>
              <a:buFont typeface="Arial" panose="020B0604020202020204" pitchFamily="34" charset="0"/>
              <a:buChar char="•"/>
            </a:pPr>
            <a:r>
              <a:rPr lang="en-US" sz="2000" dirty="0"/>
              <a:t>Specialization courses</a:t>
            </a:r>
          </a:p>
          <a:p>
            <a:pPr marL="285750" indent="-228600">
              <a:lnSpc>
                <a:spcPct val="90000"/>
              </a:lnSpc>
              <a:spcAft>
                <a:spcPts val="600"/>
              </a:spcAft>
              <a:buSzPct val="100000"/>
              <a:buFont typeface="Arial" panose="020B0604020202020204" pitchFamily="34" charset="0"/>
              <a:buChar char="•"/>
            </a:pPr>
            <a:endParaRPr lang="en-US" sz="2000" dirty="0"/>
          </a:p>
          <a:p>
            <a:pPr marL="242570" indent="-228600">
              <a:lnSpc>
                <a:spcPct val="90000"/>
              </a:lnSpc>
              <a:spcAft>
                <a:spcPts val="600"/>
              </a:spcAft>
              <a:buSzPct val="100000"/>
              <a:buFont typeface="Arial" panose="020B0604020202020204" pitchFamily="34" charset="0"/>
              <a:buChar char="•"/>
            </a:pPr>
            <a:endParaRPr lang="en-US" sz="2000" dirty="0"/>
          </a:p>
        </p:txBody>
      </p:sp>
      <p:pic>
        <p:nvPicPr>
          <p:cNvPr id="3" name="Picture 2" descr="Two robots standing next to each other&#10;&#10;Description automatically generated">
            <a:extLst>
              <a:ext uri="{FF2B5EF4-FFF2-40B4-BE49-F238E27FC236}">
                <a16:creationId xmlns:a16="http://schemas.microsoft.com/office/drawing/2014/main" id="{62E49D9E-FE64-1350-A045-121099D902AD}"/>
              </a:ext>
            </a:extLst>
          </p:cNvPr>
          <p:cNvPicPr>
            <a:picLocks noChangeAspect="1"/>
          </p:cNvPicPr>
          <p:nvPr/>
        </p:nvPicPr>
        <p:blipFill rotWithShape="1">
          <a:blip r:embed="rId3"/>
          <a:srcRect t="9213" r="-1" b="2494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2" name="Picture 2" descr="DNA | BUas.nl">
            <a:extLst>
              <a:ext uri="{FF2B5EF4-FFF2-40B4-BE49-F238E27FC236}">
                <a16:creationId xmlns:a16="http://schemas.microsoft.com/office/drawing/2014/main" id="{3E49F361-05AE-EDBA-737F-69739733D0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096" y="6337830"/>
            <a:ext cx="1372209" cy="474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9780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Picture 91">
            <a:extLst>
              <a:ext uri="{FF2B5EF4-FFF2-40B4-BE49-F238E27FC236}">
                <a16:creationId xmlns:a16="http://schemas.microsoft.com/office/drawing/2014/main" id="{638F89E7-1801-ADA3-AA39-CEFD8321F444}"/>
              </a:ext>
            </a:extLst>
          </p:cNvPr>
          <p:cNvPicPr>
            <a:picLocks noChangeAspect="1"/>
          </p:cNvPicPr>
          <p:nvPr/>
        </p:nvPicPr>
        <p:blipFill>
          <a:blip r:embed="rId3"/>
          <a:srcRect t="17139" b="17139"/>
          <a:stretch/>
        </p:blipFill>
        <p:spPr>
          <a:xfrm flipH="1">
            <a:off x="-1467" y="10"/>
            <a:ext cx="5962784" cy="6857989"/>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93" name="Oval 92">
            <a:extLst>
              <a:ext uri="{FF2B5EF4-FFF2-40B4-BE49-F238E27FC236}">
                <a16:creationId xmlns:a16="http://schemas.microsoft.com/office/drawing/2014/main" id="{B8CBB3D9-09AA-DBC0-1785-0C2C12E60ABA}"/>
              </a:ext>
            </a:extLst>
          </p:cNvPr>
          <p:cNvSpPr/>
          <p:nvPr/>
        </p:nvSpPr>
        <p:spPr>
          <a:xfrm>
            <a:off x="-1091367" y="3005691"/>
            <a:ext cx="957623" cy="95762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6609CE79-60CA-EFC0-4370-57227CC78B49}"/>
              </a:ext>
            </a:extLst>
          </p:cNvPr>
          <p:cNvSpPr/>
          <p:nvPr/>
        </p:nvSpPr>
        <p:spPr>
          <a:xfrm>
            <a:off x="-1081076" y="5660092"/>
            <a:ext cx="957623" cy="95762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0A265D86-9A9F-7E81-510D-49C83EE753A5}"/>
              </a:ext>
            </a:extLst>
          </p:cNvPr>
          <p:cNvSpPr/>
          <p:nvPr/>
        </p:nvSpPr>
        <p:spPr>
          <a:xfrm>
            <a:off x="-1081077" y="1698548"/>
            <a:ext cx="957623" cy="95762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5F1CE2C1-6EAA-9E43-7DD8-C6B96A5B04EF}"/>
              </a:ext>
            </a:extLst>
          </p:cNvPr>
          <p:cNvSpPr/>
          <p:nvPr/>
        </p:nvSpPr>
        <p:spPr>
          <a:xfrm>
            <a:off x="-1081076" y="4339578"/>
            <a:ext cx="957623" cy="95762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a:extLst>
              <a:ext uri="{FF2B5EF4-FFF2-40B4-BE49-F238E27FC236}">
                <a16:creationId xmlns:a16="http://schemas.microsoft.com/office/drawing/2014/main" id="{30DAAF68-44B9-66EE-0E75-A56D7B1772B1}"/>
              </a:ext>
            </a:extLst>
          </p:cNvPr>
          <p:cNvSpPr/>
          <p:nvPr/>
        </p:nvSpPr>
        <p:spPr>
          <a:xfrm rot="10800000">
            <a:off x="0" y="-12245254"/>
            <a:ext cx="1510572" cy="26163641"/>
          </a:xfrm>
          <a:custGeom>
            <a:avLst/>
            <a:gdLst>
              <a:gd name="connsiteX0" fmla="*/ 0 w 1508191"/>
              <a:gd name="connsiteY0" fmla="*/ 26163641 h 26163641"/>
              <a:gd name="connsiteX1" fmla="*/ 0 w 1508191"/>
              <a:gd name="connsiteY1" fmla="*/ 14109047 h 26163641"/>
              <a:gd name="connsiteX2" fmla="*/ 747584 w 1508191"/>
              <a:gd name="connsiteY2" fmla="*/ 13081823 h 26163641"/>
              <a:gd name="connsiteX3" fmla="*/ 0 w 1508191"/>
              <a:gd name="connsiteY3" fmla="*/ 12054599 h 26163641"/>
              <a:gd name="connsiteX4" fmla="*/ 0 w 1508191"/>
              <a:gd name="connsiteY4" fmla="*/ 0 h 26163641"/>
              <a:gd name="connsiteX5" fmla="*/ 1508191 w 1508191"/>
              <a:gd name="connsiteY5" fmla="*/ 0 h 26163641"/>
              <a:gd name="connsiteX6" fmla="*/ 1508191 w 1508191"/>
              <a:gd name="connsiteY6" fmla="*/ 26163641 h 26163641"/>
              <a:gd name="connsiteX0" fmla="*/ 0 w 1508191"/>
              <a:gd name="connsiteY0" fmla="*/ 26163641 h 26163641"/>
              <a:gd name="connsiteX1" fmla="*/ 0 w 1508191"/>
              <a:gd name="connsiteY1" fmla="*/ 14109047 h 26163641"/>
              <a:gd name="connsiteX2" fmla="*/ 747584 w 1508191"/>
              <a:gd name="connsiteY2" fmla="*/ 13081823 h 26163641"/>
              <a:gd name="connsiteX3" fmla="*/ 0 w 1508191"/>
              <a:gd name="connsiteY3" fmla="*/ 12054599 h 26163641"/>
              <a:gd name="connsiteX4" fmla="*/ 0 w 1508191"/>
              <a:gd name="connsiteY4" fmla="*/ 0 h 26163641"/>
              <a:gd name="connsiteX5" fmla="*/ 1508191 w 1508191"/>
              <a:gd name="connsiteY5" fmla="*/ 0 h 26163641"/>
              <a:gd name="connsiteX6" fmla="*/ 1508191 w 1508191"/>
              <a:gd name="connsiteY6" fmla="*/ 26163641 h 26163641"/>
              <a:gd name="connsiteX7" fmla="*/ 0 w 1508191"/>
              <a:gd name="connsiteY7" fmla="*/ 26163641 h 26163641"/>
              <a:gd name="connsiteX0" fmla="*/ 97 w 1508288"/>
              <a:gd name="connsiteY0" fmla="*/ 26163641 h 26163641"/>
              <a:gd name="connsiteX1" fmla="*/ 97 w 1508288"/>
              <a:gd name="connsiteY1" fmla="*/ 14109047 h 26163641"/>
              <a:gd name="connsiteX2" fmla="*/ 747681 w 1508288"/>
              <a:gd name="connsiteY2" fmla="*/ 13081823 h 26163641"/>
              <a:gd name="connsiteX3" fmla="*/ 97 w 1508288"/>
              <a:gd name="connsiteY3" fmla="*/ 12054599 h 26163641"/>
              <a:gd name="connsiteX4" fmla="*/ 97 w 1508288"/>
              <a:gd name="connsiteY4" fmla="*/ 0 h 26163641"/>
              <a:gd name="connsiteX5" fmla="*/ 1508288 w 1508288"/>
              <a:gd name="connsiteY5" fmla="*/ 0 h 26163641"/>
              <a:gd name="connsiteX6" fmla="*/ 1508288 w 1508288"/>
              <a:gd name="connsiteY6" fmla="*/ 26163641 h 26163641"/>
              <a:gd name="connsiteX7" fmla="*/ 97 w 1508288"/>
              <a:gd name="connsiteY7" fmla="*/ 26163641 h 26163641"/>
              <a:gd name="connsiteX0" fmla="*/ 2381 w 1510572"/>
              <a:gd name="connsiteY0" fmla="*/ 26163641 h 26163641"/>
              <a:gd name="connsiteX1" fmla="*/ 2381 w 1510572"/>
              <a:gd name="connsiteY1" fmla="*/ 14109047 h 26163641"/>
              <a:gd name="connsiteX2" fmla="*/ 749965 w 1510572"/>
              <a:gd name="connsiteY2" fmla="*/ 13081823 h 26163641"/>
              <a:gd name="connsiteX3" fmla="*/ 2381 w 1510572"/>
              <a:gd name="connsiteY3" fmla="*/ 12054599 h 26163641"/>
              <a:gd name="connsiteX4" fmla="*/ 2381 w 1510572"/>
              <a:gd name="connsiteY4" fmla="*/ 0 h 26163641"/>
              <a:gd name="connsiteX5" fmla="*/ 1510572 w 1510572"/>
              <a:gd name="connsiteY5" fmla="*/ 0 h 26163641"/>
              <a:gd name="connsiteX6" fmla="*/ 1510572 w 1510572"/>
              <a:gd name="connsiteY6" fmla="*/ 26163641 h 26163641"/>
              <a:gd name="connsiteX7" fmla="*/ 2381 w 1510572"/>
              <a:gd name="connsiteY7" fmla="*/ 26163641 h 26163641"/>
              <a:gd name="connsiteX0" fmla="*/ 2381 w 1510572"/>
              <a:gd name="connsiteY0" fmla="*/ 26163641 h 26163641"/>
              <a:gd name="connsiteX1" fmla="*/ 2381 w 1510572"/>
              <a:gd name="connsiteY1" fmla="*/ 14109047 h 26163641"/>
              <a:gd name="connsiteX2" fmla="*/ 749965 w 1510572"/>
              <a:gd name="connsiteY2" fmla="*/ 13081823 h 26163641"/>
              <a:gd name="connsiteX3" fmla="*/ 2381 w 1510572"/>
              <a:gd name="connsiteY3" fmla="*/ 12054599 h 26163641"/>
              <a:gd name="connsiteX4" fmla="*/ 2381 w 1510572"/>
              <a:gd name="connsiteY4" fmla="*/ 0 h 26163641"/>
              <a:gd name="connsiteX5" fmla="*/ 1510572 w 1510572"/>
              <a:gd name="connsiteY5" fmla="*/ 0 h 26163641"/>
              <a:gd name="connsiteX6" fmla="*/ 1510572 w 1510572"/>
              <a:gd name="connsiteY6" fmla="*/ 26163641 h 26163641"/>
              <a:gd name="connsiteX7" fmla="*/ 2381 w 1510572"/>
              <a:gd name="connsiteY7" fmla="*/ 26163641 h 26163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0572" h="26163641">
                <a:moveTo>
                  <a:pt x="2381" y="26163641"/>
                </a:moveTo>
                <a:cubicBezTo>
                  <a:pt x="2381" y="22145443"/>
                  <a:pt x="12266" y="14626715"/>
                  <a:pt x="2381" y="14109047"/>
                </a:cubicBezTo>
                <a:cubicBezTo>
                  <a:pt x="-7504" y="13591379"/>
                  <a:pt x="740080" y="13797611"/>
                  <a:pt x="749965" y="13081823"/>
                </a:cubicBezTo>
                <a:cubicBezTo>
                  <a:pt x="759850" y="12366035"/>
                  <a:pt x="7737" y="12465587"/>
                  <a:pt x="2381" y="12054599"/>
                </a:cubicBezTo>
                <a:cubicBezTo>
                  <a:pt x="-2975" y="11643611"/>
                  <a:pt x="2381" y="4018200"/>
                  <a:pt x="2381" y="0"/>
                </a:cubicBezTo>
                <a:lnTo>
                  <a:pt x="1510572" y="0"/>
                </a:lnTo>
                <a:lnTo>
                  <a:pt x="1510572" y="26163641"/>
                </a:lnTo>
                <a:lnTo>
                  <a:pt x="2381" y="26163641"/>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8" name="Picture 2" descr="DNA | BUas.nl">
            <a:extLst>
              <a:ext uri="{FF2B5EF4-FFF2-40B4-BE49-F238E27FC236}">
                <a16:creationId xmlns:a16="http://schemas.microsoft.com/office/drawing/2014/main" id="{746305E1-28A7-197C-1F30-1EB6E455D4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69846" y="6303848"/>
            <a:ext cx="1372209" cy="474020"/>
          </a:xfrm>
          <a:prstGeom prst="rect">
            <a:avLst/>
          </a:prstGeom>
          <a:noFill/>
          <a:extLst>
            <a:ext uri="{909E8E84-426E-40DD-AFC4-6F175D3DCCD1}">
              <a14:hiddenFill xmlns:a14="http://schemas.microsoft.com/office/drawing/2010/main">
                <a:solidFill>
                  <a:srgbClr val="FFFFFF"/>
                </a:solidFill>
              </a14:hiddenFill>
            </a:ext>
          </a:extLst>
        </p:spPr>
      </p:pic>
      <p:sp>
        <p:nvSpPr>
          <p:cNvPr id="99" name="Oval 98">
            <a:extLst>
              <a:ext uri="{FF2B5EF4-FFF2-40B4-BE49-F238E27FC236}">
                <a16:creationId xmlns:a16="http://schemas.microsoft.com/office/drawing/2014/main" id="{0274625B-3D85-6B1E-1CAF-EA16B751519D}"/>
              </a:ext>
            </a:extLst>
          </p:cNvPr>
          <p:cNvSpPr/>
          <p:nvPr/>
        </p:nvSpPr>
        <p:spPr>
          <a:xfrm>
            <a:off x="1021473" y="357756"/>
            <a:ext cx="957623" cy="95762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0" name="Picture 99">
            <a:extLst>
              <a:ext uri="{FF2B5EF4-FFF2-40B4-BE49-F238E27FC236}">
                <a16:creationId xmlns:a16="http://schemas.microsoft.com/office/drawing/2014/main" id="{1DE1CC45-2523-5FAD-09A5-5AC48BD208C3}"/>
              </a:ext>
            </a:extLst>
          </p:cNvPr>
          <p:cNvPicPr>
            <a:picLocks noChangeAspect="1"/>
          </p:cNvPicPr>
          <p:nvPr/>
        </p:nvPicPr>
        <p:blipFill>
          <a:blip r:embed="rId5"/>
          <a:stretch>
            <a:fillRect/>
          </a:stretch>
        </p:blipFill>
        <p:spPr>
          <a:xfrm>
            <a:off x="-931712" y="4496780"/>
            <a:ext cx="638314" cy="643179"/>
          </a:xfrm>
          <a:prstGeom prst="rect">
            <a:avLst/>
          </a:prstGeom>
        </p:spPr>
      </p:pic>
      <p:pic>
        <p:nvPicPr>
          <p:cNvPr id="101" name="Picture 100">
            <a:extLst>
              <a:ext uri="{FF2B5EF4-FFF2-40B4-BE49-F238E27FC236}">
                <a16:creationId xmlns:a16="http://schemas.microsoft.com/office/drawing/2014/main" id="{CB4F9B99-CB5A-9395-F77F-DD6B3BC03552}"/>
              </a:ext>
            </a:extLst>
          </p:cNvPr>
          <p:cNvPicPr>
            <a:picLocks noChangeAspect="1"/>
          </p:cNvPicPr>
          <p:nvPr/>
        </p:nvPicPr>
        <p:blipFill>
          <a:blip r:embed="rId6"/>
          <a:stretch>
            <a:fillRect/>
          </a:stretch>
        </p:blipFill>
        <p:spPr>
          <a:xfrm>
            <a:off x="-931712" y="5796485"/>
            <a:ext cx="648374" cy="629049"/>
          </a:xfrm>
          <a:prstGeom prst="rect">
            <a:avLst/>
          </a:prstGeom>
        </p:spPr>
      </p:pic>
      <p:pic>
        <p:nvPicPr>
          <p:cNvPr id="102" name="Graphic 101" descr="Folder Search with solid fill">
            <a:extLst>
              <a:ext uri="{FF2B5EF4-FFF2-40B4-BE49-F238E27FC236}">
                <a16:creationId xmlns:a16="http://schemas.microsoft.com/office/drawing/2014/main" id="{436AE755-D193-4BD6-2EF3-A28F6E64EC9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9466" y="1717879"/>
            <a:ext cx="914400" cy="914400"/>
          </a:xfrm>
          <a:prstGeom prst="rect">
            <a:avLst/>
          </a:prstGeom>
        </p:spPr>
      </p:pic>
      <p:pic>
        <p:nvPicPr>
          <p:cNvPr id="103" name="Graphic 102" descr="Decision chart outline">
            <a:extLst>
              <a:ext uri="{FF2B5EF4-FFF2-40B4-BE49-F238E27FC236}">
                <a16:creationId xmlns:a16="http://schemas.microsoft.com/office/drawing/2014/main" id="{0F680F96-31BC-7BF3-6D19-B580E756430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15960" y="3061194"/>
            <a:ext cx="806808" cy="806808"/>
          </a:xfrm>
          <a:prstGeom prst="rect">
            <a:avLst/>
          </a:prstGeom>
        </p:spPr>
      </p:pic>
      <p:pic>
        <p:nvPicPr>
          <p:cNvPr id="105" name="Picture 104">
            <a:hlinkClick r:id="rId11" action="ppaction://hlinksldjump"/>
            <a:extLst>
              <a:ext uri="{FF2B5EF4-FFF2-40B4-BE49-F238E27FC236}">
                <a16:creationId xmlns:a16="http://schemas.microsoft.com/office/drawing/2014/main" id="{1EE3EE1D-D42D-61E7-55AB-D567D81F695B}"/>
              </a:ext>
            </a:extLst>
          </p:cNvPr>
          <p:cNvPicPr>
            <a:picLocks noChangeAspect="1"/>
          </p:cNvPicPr>
          <p:nvPr/>
        </p:nvPicPr>
        <p:blipFill>
          <a:blip r:embed="rId5"/>
          <a:stretch>
            <a:fillRect/>
          </a:stretch>
        </p:blipFill>
        <p:spPr>
          <a:xfrm>
            <a:off x="464958" y="4496780"/>
            <a:ext cx="638314" cy="643179"/>
          </a:xfrm>
          <a:prstGeom prst="rect">
            <a:avLst/>
          </a:prstGeom>
        </p:spPr>
      </p:pic>
      <p:pic>
        <p:nvPicPr>
          <p:cNvPr id="107" name="Graphic 106" descr="Folder Search with solid fill">
            <a:hlinkClick r:id="rId12" action="ppaction://hlinksldjump"/>
            <a:extLst>
              <a:ext uri="{FF2B5EF4-FFF2-40B4-BE49-F238E27FC236}">
                <a16:creationId xmlns:a16="http://schemas.microsoft.com/office/drawing/2014/main" id="{98CC6BD6-8F59-3CF2-C83C-CCA8F5FA086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1704" y="1717879"/>
            <a:ext cx="914400" cy="914400"/>
          </a:xfrm>
          <a:prstGeom prst="rect">
            <a:avLst/>
          </a:prstGeom>
        </p:spPr>
      </p:pic>
      <p:pic>
        <p:nvPicPr>
          <p:cNvPr id="108" name="Graphic 107" descr="Decision chart outline">
            <a:hlinkClick r:id="rId13" action="ppaction://hlinksldjump"/>
            <a:extLst>
              <a:ext uri="{FF2B5EF4-FFF2-40B4-BE49-F238E27FC236}">
                <a16:creationId xmlns:a16="http://schemas.microsoft.com/office/drawing/2014/main" id="{27BA9382-EFC3-5A02-C13A-73168D21E2C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95500" y="3034777"/>
            <a:ext cx="806808" cy="806808"/>
          </a:xfrm>
          <a:prstGeom prst="rect">
            <a:avLst/>
          </a:prstGeom>
        </p:spPr>
      </p:pic>
      <p:pic>
        <p:nvPicPr>
          <p:cNvPr id="109" name="Picture 108">
            <a:hlinkClick r:id="rId16" action="ppaction://hlinksldjump"/>
            <a:extLst>
              <a:ext uri="{FF2B5EF4-FFF2-40B4-BE49-F238E27FC236}">
                <a16:creationId xmlns:a16="http://schemas.microsoft.com/office/drawing/2014/main" id="{209B1986-DC45-9B53-B6D6-2492F24ACB97}"/>
              </a:ext>
            </a:extLst>
          </p:cNvPr>
          <p:cNvPicPr>
            <a:picLocks noChangeAspect="1"/>
          </p:cNvPicPr>
          <p:nvPr/>
        </p:nvPicPr>
        <p:blipFill>
          <a:blip r:embed="rId17"/>
          <a:stretch>
            <a:fillRect/>
          </a:stretch>
        </p:blipFill>
        <p:spPr>
          <a:xfrm>
            <a:off x="1048598" y="357757"/>
            <a:ext cx="923952" cy="957623"/>
          </a:xfrm>
          <a:prstGeom prst="rect">
            <a:avLst/>
          </a:prstGeom>
        </p:spPr>
      </p:pic>
      <p:sp>
        <p:nvSpPr>
          <p:cNvPr id="113" name="Object 1">
            <a:extLst>
              <a:ext uri="{FF2B5EF4-FFF2-40B4-BE49-F238E27FC236}">
                <a16:creationId xmlns:a16="http://schemas.microsoft.com/office/drawing/2014/main" id="{3C618FA9-B4D2-D09D-848B-9292FB2F8DB9}"/>
              </a:ext>
            </a:extLst>
          </p:cNvPr>
          <p:cNvSpPr/>
          <p:nvPr/>
        </p:nvSpPr>
        <p:spPr>
          <a:xfrm>
            <a:off x="6495460" y="326659"/>
            <a:ext cx="5795903" cy="988719"/>
          </a:xfrm>
          <a:prstGeom prst="rect">
            <a:avLst/>
          </a:prstGeom>
          <a:noFill/>
        </p:spPr>
        <p:txBody>
          <a:bodyPr wrap="square" lIns="0" tIns="0" rIns="0" bIns="0" rtlCol="0" anchor="t"/>
          <a:lstStyle/>
          <a:p>
            <a:pPr>
              <a:lnSpc>
                <a:spcPts val="4015"/>
              </a:lnSpc>
            </a:pPr>
            <a:r>
              <a:rPr lang="en-US" sz="4000" b="1">
                <a:latin typeface="Montserrat"/>
                <a:cs typeface="Arial"/>
              </a:rPr>
              <a:t>Implementations &amp;</a:t>
            </a:r>
          </a:p>
          <a:p>
            <a:pPr>
              <a:lnSpc>
                <a:spcPts val="4015"/>
              </a:lnSpc>
            </a:pPr>
            <a:r>
              <a:rPr lang="en-US" sz="4000" b="1">
                <a:latin typeface="Montserrat"/>
                <a:cs typeface="Arial"/>
              </a:rPr>
              <a:t>next steps</a:t>
            </a:r>
          </a:p>
        </p:txBody>
      </p:sp>
      <p:sp>
        <p:nvSpPr>
          <p:cNvPr id="114" name="TextBox 113">
            <a:extLst>
              <a:ext uri="{FF2B5EF4-FFF2-40B4-BE49-F238E27FC236}">
                <a16:creationId xmlns:a16="http://schemas.microsoft.com/office/drawing/2014/main" id="{FE9601D3-F228-4AD7-1F48-64D345689F28}"/>
              </a:ext>
            </a:extLst>
          </p:cNvPr>
          <p:cNvSpPr txBox="1"/>
          <p:nvPr/>
        </p:nvSpPr>
        <p:spPr>
          <a:xfrm>
            <a:off x="6644770" y="1315378"/>
            <a:ext cx="412507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a:solidFill>
                  <a:srgbClr val="000000"/>
                </a:solidFill>
                <a:latin typeface="Amasis MT Pro Black"/>
                <a:ea typeface="+mn-lt"/>
                <a:cs typeface="+mn-lt"/>
              </a:rPr>
              <a:t>Curriculum Development and Faculty training</a:t>
            </a:r>
            <a:endParaRPr lang="en-GB" sz="2000">
              <a:latin typeface="Amasis MT Pro Black"/>
              <a:cs typeface="Arial"/>
            </a:endParaRPr>
          </a:p>
        </p:txBody>
      </p:sp>
      <p:pic>
        <p:nvPicPr>
          <p:cNvPr id="2" name="Picture 1">
            <a:hlinkClick r:id="rId18" action="ppaction://hlinksldjump"/>
            <a:extLst>
              <a:ext uri="{FF2B5EF4-FFF2-40B4-BE49-F238E27FC236}">
                <a16:creationId xmlns:a16="http://schemas.microsoft.com/office/drawing/2014/main" id="{24B4F29A-F33F-0D8C-84A8-EBBB220BFDA7}"/>
              </a:ext>
            </a:extLst>
          </p:cNvPr>
          <p:cNvPicPr>
            <a:picLocks noChangeAspect="1"/>
          </p:cNvPicPr>
          <p:nvPr/>
        </p:nvPicPr>
        <p:blipFill>
          <a:blip r:embed="rId6"/>
          <a:stretch>
            <a:fillRect/>
          </a:stretch>
        </p:blipFill>
        <p:spPr>
          <a:xfrm>
            <a:off x="469458" y="5796485"/>
            <a:ext cx="648374" cy="629049"/>
          </a:xfrm>
          <a:prstGeom prst="rect">
            <a:avLst/>
          </a:prstGeom>
        </p:spPr>
      </p:pic>
      <p:pic>
        <p:nvPicPr>
          <p:cNvPr id="3" name="Graphic 2" descr="Decision chart outline">
            <a:hlinkClick r:id="rId19" action="ppaction://hlinksldjump"/>
            <a:extLst>
              <a:ext uri="{FF2B5EF4-FFF2-40B4-BE49-F238E27FC236}">
                <a16:creationId xmlns:a16="http://schemas.microsoft.com/office/drawing/2014/main" id="{4474887F-A082-BBB1-A969-BE7C71DDB89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0711" y="2993733"/>
            <a:ext cx="806808" cy="806808"/>
          </a:xfrm>
          <a:prstGeom prst="rect">
            <a:avLst/>
          </a:prstGeom>
        </p:spPr>
      </p:pic>
      <p:sp>
        <p:nvSpPr>
          <p:cNvPr id="5" name="TextBox 4">
            <a:extLst>
              <a:ext uri="{FF2B5EF4-FFF2-40B4-BE49-F238E27FC236}">
                <a16:creationId xmlns:a16="http://schemas.microsoft.com/office/drawing/2014/main" id="{B3D7AEDD-E2B7-4948-1599-1FCB96F0DB1D}"/>
              </a:ext>
            </a:extLst>
          </p:cNvPr>
          <p:cNvSpPr txBox="1"/>
          <p:nvPr/>
        </p:nvSpPr>
        <p:spPr>
          <a:xfrm>
            <a:off x="6644770" y="2261375"/>
            <a:ext cx="5497285"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Söhne"/>
              </a:rPr>
              <a:t>Form Curriculum Development Committee</a:t>
            </a:r>
            <a:endParaRPr lang="en-US"/>
          </a:p>
          <a:p>
            <a:pPr marL="285750" indent="-285750">
              <a:buFont typeface="Arial"/>
              <a:buChar char="•"/>
            </a:pPr>
            <a:r>
              <a:rPr lang="en-US">
                <a:latin typeface="Söhne"/>
              </a:rPr>
              <a:t>Identify core courses (blend of media studies &amp; AI)</a:t>
            </a:r>
          </a:p>
          <a:p>
            <a:pPr marL="285750" indent="-285750">
              <a:buFont typeface="Arial"/>
              <a:buChar char="•"/>
            </a:pPr>
            <a:r>
              <a:rPr lang="en-US">
                <a:latin typeface="Söhne"/>
              </a:rPr>
              <a:t>Develop course materials (syllabus, lesson plans, resources)</a:t>
            </a:r>
          </a:p>
          <a:p>
            <a:pPr marL="285750" indent="-285750">
              <a:buFont typeface="Arial"/>
              <a:buChar char="•"/>
            </a:pPr>
            <a:r>
              <a:rPr lang="en-US">
                <a:latin typeface="Söhne"/>
              </a:rPr>
              <a:t>Provide faculty training (AI tools, technical approaches)</a:t>
            </a:r>
          </a:p>
        </p:txBody>
      </p:sp>
    </p:spTree>
    <p:extLst>
      <p:ext uri="{BB962C8B-B14F-4D97-AF65-F5344CB8AC3E}">
        <p14:creationId xmlns:p14="http://schemas.microsoft.com/office/powerpoint/2010/main" val="113372893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085DD4-208B-B50C-EAE4-5A70F972B92B}"/>
              </a:ext>
            </a:extLst>
          </p:cNvPr>
          <p:cNvPicPr>
            <a:picLocks noChangeAspect="1"/>
          </p:cNvPicPr>
          <p:nvPr/>
        </p:nvPicPr>
        <p:blipFill>
          <a:blip r:embed="rId2"/>
          <a:srcRect t="17139" b="17139"/>
          <a:stretch/>
        </p:blipFill>
        <p:spPr>
          <a:xfrm flipH="1">
            <a:off x="-1467" y="10"/>
            <a:ext cx="5962784" cy="6857989"/>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6" name="Oval 5">
            <a:extLst>
              <a:ext uri="{FF2B5EF4-FFF2-40B4-BE49-F238E27FC236}">
                <a16:creationId xmlns:a16="http://schemas.microsoft.com/office/drawing/2014/main" id="{856F185F-09EE-66CA-25B8-B24854F94912}"/>
              </a:ext>
            </a:extLst>
          </p:cNvPr>
          <p:cNvSpPr/>
          <p:nvPr/>
        </p:nvSpPr>
        <p:spPr>
          <a:xfrm>
            <a:off x="-1091367" y="3005691"/>
            <a:ext cx="957623" cy="95762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FB1C750-FBA3-DBA1-BF1C-2A4978DB0409}"/>
              </a:ext>
            </a:extLst>
          </p:cNvPr>
          <p:cNvSpPr/>
          <p:nvPr/>
        </p:nvSpPr>
        <p:spPr>
          <a:xfrm>
            <a:off x="-1081076" y="5660092"/>
            <a:ext cx="957623" cy="95762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B9FA61-9F55-9058-9502-3BEFB18BACEA}"/>
              </a:ext>
            </a:extLst>
          </p:cNvPr>
          <p:cNvSpPr/>
          <p:nvPr/>
        </p:nvSpPr>
        <p:spPr>
          <a:xfrm>
            <a:off x="-1081077" y="1698548"/>
            <a:ext cx="957623" cy="95762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7BD2750-8139-F5EF-98D6-4B710E7BD831}"/>
              </a:ext>
            </a:extLst>
          </p:cNvPr>
          <p:cNvSpPr/>
          <p:nvPr/>
        </p:nvSpPr>
        <p:spPr>
          <a:xfrm>
            <a:off x="-1081076" y="4339578"/>
            <a:ext cx="957623" cy="95762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F06F2E05-8096-21AD-93FD-A5B9FD2A6C32}"/>
              </a:ext>
            </a:extLst>
          </p:cNvPr>
          <p:cNvSpPr/>
          <p:nvPr/>
        </p:nvSpPr>
        <p:spPr>
          <a:xfrm rot="10800000">
            <a:off x="-7157" y="-10906742"/>
            <a:ext cx="1510572" cy="26163641"/>
          </a:xfrm>
          <a:custGeom>
            <a:avLst/>
            <a:gdLst>
              <a:gd name="connsiteX0" fmla="*/ 0 w 1508191"/>
              <a:gd name="connsiteY0" fmla="*/ 26163641 h 26163641"/>
              <a:gd name="connsiteX1" fmla="*/ 0 w 1508191"/>
              <a:gd name="connsiteY1" fmla="*/ 14109047 h 26163641"/>
              <a:gd name="connsiteX2" fmla="*/ 747584 w 1508191"/>
              <a:gd name="connsiteY2" fmla="*/ 13081823 h 26163641"/>
              <a:gd name="connsiteX3" fmla="*/ 0 w 1508191"/>
              <a:gd name="connsiteY3" fmla="*/ 12054599 h 26163641"/>
              <a:gd name="connsiteX4" fmla="*/ 0 w 1508191"/>
              <a:gd name="connsiteY4" fmla="*/ 0 h 26163641"/>
              <a:gd name="connsiteX5" fmla="*/ 1508191 w 1508191"/>
              <a:gd name="connsiteY5" fmla="*/ 0 h 26163641"/>
              <a:gd name="connsiteX6" fmla="*/ 1508191 w 1508191"/>
              <a:gd name="connsiteY6" fmla="*/ 26163641 h 26163641"/>
              <a:gd name="connsiteX0" fmla="*/ 0 w 1508191"/>
              <a:gd name="connsiteY0" fmla="*/ 26163641 h 26163641"/>
              <a:gd name="connsiteX1" fmla="*/ 0 w 1508191"/>
              <a:gd name="connsiteY1" fmla="*/ 14109047 h 26163641"/>
              <a:gd name="connsiteX2" fmla="*/ 747584 w 1508191"/>
              <a:gd name="connsiteY2" fmla="*/ 13081823 h 26163641"/>
              <a:gd name="connsiteX3" fmla="*/ 0 w 1508191"/>
              <a:gd name="connsiteY3" fmla="*/ 12054599 h 26163641"/>
              <a:gd name="connsiteX4" fmla="*/ 0 w 1508191"/>
              <a:gd name="connsiteY4" fmla="*/ 0 h 26163641"/>
              <a:gd name="connsiteX5" fmla="*/ 1508191 w 1508191"/>
              <a:gd name="connsiteY5" fmla="*/ 0 h 26163641"/>
              <a:gd name="connsiteX6" fmla="*/ 1508191 w 1508191"/>
              <a:gd name="connsiteY6" fmla="*/ 26163641 h 26163641"/>
              <a:gd name="connsiteX7" fmla="*/ 0 w 1508191"/>
              <a:gd name="connsiteY7" fmla="*/ 26163641 h 26163641"/>
              <a:gd name="connsiteX0" fmla="*/ 97 w 1508288"/>
              <a:gd name="connsiteY0" fmla="*/ 26163641 h 26163641"/>
              <a:gd name="connsiteX1" fmla="*/ 97 w 1508288"/>
              <a:gd name="connsiteY1" fmla="*/ 14109047 h 26163641"/>
              <a:gd name="connsiteX2" fmla="*/ 747681 w 1508288"/>
              <a:gd name="connsiteY2" fmla="*/ 13081823 h 26163641"/>
              <a:gd name="connsiteX3" fmla="*/ 97 w 1508288"/>
              <a:gd name="connsiteY3" fmla="*/ 12054599 h 26163641"/>
              <a:gd name="connsiteX4" fmla="*/ 97 w 1508288"/>
              <a:gd name="connsiteY4" fmla="*/ 0 h 26163641"/>
              <a:gd name="connsiteX5" fmla="*/ 1508288 w 1508288"/>
              <a:gd name="connsiteY5" fmla="*/ 0 h 26163641"/>
              <a:gd name="connsiteX6" fmla="*/ 1508288 w 1508288"/>
              <a:gd name="connsiteY6" fmla="*/ 26163641 h 26163641"/>
              <a:gd name="connsiteX7" fmla="*/ 97 w 1508288"/>
              <a:gd name="connsiteY7" fmla="*/ 26163641 h 26163641"/>
              <a:gd name="connsiteX0" fmla="*/ 2381 w 1510572"/>
              <a:gd name="connsiteY0" fmla="*/ 26163641 h 26163641"/>
              <a:gd name="connsiteX1" fmla="*/ 2381 w 1510572"/>
              <a:gd name="connsiteY1" fmla="*/ 14109047 h 26163641"/>
              <a:gd name="connsiteX2" fmla="*/ 749965 w 1510572"/>
              <a:gd name="connsiteY2" fmla="*/ 13081823 h 26163641"/>
              <a:gd name="connsiteX3" fmla="*/ 2381 w 1510572"/>
              <a:gd name="connsiteY3" fmla="*/ 12054599 h 26163641"/>
              <a:gd name="connsiteX4" fmla="*/ 2381 w 1510572"/>
              <a:gd name="connsiteY4" fmla="*/ 0 h 26163641"/>
              <a:gd name="connsiteX5" fmla="*/ 1510572 w 1510572"/>
              <a:gd name="connsiteY5" fmla="*/ 0 h 26163641"/>
              <a:gd name="connsiteX6" fmla="*/ 1510572 w 1510572"/>
              <a:gd name="connsiteY6" fmla="*/ 26163641 h 26163641"/>
              <a:gd name="connsiteX7" fmla="*/ 2381 w 1510572"/>
              <a:gd name="connsiteY7" fmla="*/ 26163641 h 26163641"/>
              <a:gd name="connsiteX0" fmla="*/ 2381 w 1510572"/>
              <a:gd name="connsiteY0" fmla="*/ 26163641 h 26163641"/>
              <a:gd name="connsiteX1" fmla="*/ 2381 w 1510572"/>
              <a:gd name="connsiteY1" fmla="*/ 14109047 h 26163641"/>
              <a:gd name="connsiteX2" fmla="*/ 749965 w 1510572"/>
              <a:gd name="connsiteY2" fmla="*/ 13081823 h 26163641"/>
              <a:gd name="connsiteX3" fmla="*/ 2381 w 1510572"/>
              <a:gd name="connsiteY3" fmla="*/ 12054599 h 26163641"/>
              <a:gd name="connsiteX4" fmla="*/ 2381 w 1510572"/>
              <a:gd name="connsiteY4" fmla="*/ 0 h 26163641"/>
              <a:gd name="connsiteX5" fmla="*/ 1510572 w 1510572"/>
              <a:gd name="connsiteY5" fmla="*/ 0 h 26163641"/>
              <a:gd name="connsiteX6" fmla="*/ 1510572 w 1510572"/>
              <a:gd name="connsiteY6" fmla="*/ 26163641 h 26163641"/>
              <a:gd name="connsiteX7" fmla="*/ 2381 w 1510572"/>
              <a:gd name="connsiteY7" fmla="*/ 26163641 h 26163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0572" h="26163641">
                <a:moveTo>
                  <a:pt x="2381" y="26163641"/>
                </a:moveTo>
                <a:cubicBezTo>
                  <a:pt x="2381" y="22145443"/>
                  <a:pt x="12266" y="14626715"/>
                  <a:pt x="2381" y="14109047"/>
                </a:cubicBezTo>
                <a:cubicBezTo>
                  <a:pt x="-7504" y="13591379"/>
                  <a:pt x="740080" y="13797611"/>
                  <a:pt x="749965" y="13081823"/>
                </a:cubicBezTo>
                <a:cubicBezTo>
                  <a:pt x="759850" y="12366035"/>
                  <a:pt x="7737" y="12465587"/>
                  <a:pt x="2381" y="12054599"/>
                </a:cubicBezTo>
                <a:cubicBezTo>
                  <a:pt x="-2975" y="11643611"/>
                  <a:pt x="2381" y="4018200"/>
                  <a:pt x="2381" y="0"/>
                </a:cubicBezTo>
                <a:lnTo>
                  <a:pt x="1510572" y="0"/>
                </a:lnTo>
                <a:lnTo>
                  <a:pt x="1510572" y="26163641"/>
                </a:lnTo>
                <a:lnTo>
                  <a:pt x="2381" y="26163641"/>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4" name="Picture 2" descr="DNA | BUas.nl">
            <a:extLst>
              <a:ext uri="{FF2B5EF4-FFF2-40B4-BE49-F238E27FC236}">
                <a16:creationId xmlns:a16="http://schemas.microsoft.com/office/drawing/2014/main" id="{D34F103D-1D64-E27F-0D29-2431B4AE3E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9846" y="6303848"/>
            <a:ext cx="1372209" cy="474020"/>
          </a:xfrm>
          <a:prstGeom prst="rect">
            <a:avLst/>
          </a:prstGeom>
          <a:noFill/>
          <a:extLst>
            <a:ext uri="{909E8E84-426E-40DD-AFC4-6F175D3DCCD1}">
              <a14:hiddenFill xmlns:a14="http://schemas.microsoft.com/office/drawing/2010/main">
                <a:solidFill>
                  <a:srgbClr val="FFFFFF"/>
                </a:solidFill>
              </a14:hiddenFill>
            </a:ext>
          </a:extLst>
        </p:spPr>
      </p:pic>
      <p:sp>
        <p:nvSpPr>
          <p:cNvPr id="15" name="Oval 14">
            <a:extLst>
              <a:ext uri="{FF2B5EF4-FFF2-40B4-BE49-F238E27FC236}">
                <a16:creationId xmlns:a16="http://schemas.microsoft.com/office/drawing/2014/main" id="{188480DB-14C8-0671-3583-BBB478507AE5}"/>
              </a:ext>
            </a:extLst>
          </p:cNvPr>
          <p:cNvSpPr/>
          <p:nvPr/>
        </p:nvSpPr>
        <p:spPr>
          <a:xfrm>
            <a:off x="-1087096" y="357756"/>
            <a:ext cx="957623" cy="95762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D1CA040A-3214-8068-C6DC-056AB3EE1F59}"/>
              </a:ext>
            </a:extLst>
          </p:cNvPr>
          <p:cNvPicPr>
            <a:picLocks noChangeAspect="1"/>
          </p:cNvPicPr>
          <p:nvPr/>
        </p:nvPicPr>
        <p:blipFill>
          <a:blip r:embed="rId4"/>
          <a:stretch>
            <a:fillRect/>
          </a:stretch>
        </p:blipFill>
        <p:spPr>
          <a:xfrm>
            <a:off x="-931712" y="4496780"/>
            <a:ext cx="638314" cy="643179"/>
          </a:xfrm>
          <a:prstGeom prst="rect">
            <a:avLst/>
          </a:prstGeom>
        </p:spPr>
      </p:pic>
      <p:pic>
        <p:nvPicPr>
          <p:cNvPr id="17" name="Picture 16">
            <a:extLst>
              <a:ext uri="{FF2B5EF4-FFF2-40B4-BE49-F238E27FC236}">
                <a16:creationId xmlns:a16="http://schemas.microsoft.com/office/drawing/2014/main" id="{6FDDD831-216B-F7D7-5D57-EB2BAA6A5845}"/>
              </a:ext>
            </a:extLst>
          </p:cNvPr>
          <p:cNvPicPr>
            <a:picLocks noChangeAspect="1"/>
          </p:cNvPicPr>
          <p:nvPr/>
        </p:nvPicPr>
        <p:blipFill>
          <a:blip r:embed="rId5"/>
          <a:stretch>
            <a:fillRect/>
          </a:stretch>
        </p:blipFill>
        <p:spPr>
          <a:xfrm>
            <a:off x="-931712" y="5796485"/>
            <a:ext cx="648374" cy="629049"/>
          </a:xfrm>
          <a:prstGeom prst="rect">
            <a:avLst/>
          </a:prstGeom>
        </p:spPr>
      </p:pic>
      <p:pic>
        <p:nvPicPr>
          <p:cNvPr id="18" name="Graphic 17" descr="Folder Search with solid fill">
            <a:extLst>
              <a:ext uri="{FF2B5EF4-FFF2-40B4-BE49-F238E27FC236}">
                <a16:creationId xmlns:a16="http://schemas.microsoft.com/office/drawing/2014/main" id="{6EA297B3-33D4-6323-1E1A-8DD7004E7EE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9466" y="1717879"/>
            <a:ext cx="914400" cy="914400"/>
          </a:xfrm>
          <a:prstGeom prst="rect">
            <a:avLst/>
          </a:prstGeom>
        </p:spPr>
      </p:pic>
      <p:pic>
        <p:nvPicPr>
          <p:cNvPr id="19" name="Graphic 18" descr="Decision chart outline">
            <a:extLst>
              <a:ext uri="{FF2B5EF4-FFF2-40B4-BE49-F238E27FC236}">
                <a16:creationId xmlns:a16="http://schemas.microsoft.com/office/drawing/2014/main" id="{2464C797-8618-F3E6-4CF1-741013AAB83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5960" y="3061194"/>
            <a:ext cx="806808" cy="806808"/>
          </a:xfrm>
          <a:prstGeom prst="rect">
            <a:avLst/>
          </a:prstGeom>
        </p:spPr>
      </p:pic>
      <p:sp>
        <p:nvSpPr>
          <p:cNvPr id="26" name="Oval 25">
            <a:extLst>
              <a:ext uri="{FF2B5EF4-FFF2-40B4-BE49-F238E27FC236}">
                <a16:creationId xmlns:a16="http://schemas.microsoft.com/office/drawing/2014/main" id="{6629BF5E-2835-11FE-5FE2-782886292EA5}"/>
              </a:ext>
            </a:extLst>
          </p:cNvPr>
          <p:cNvSpPr/>
          <p:nvPr/>
        </p:nvSpPr>
        <p:spPr>
          <a:xfrm>
            <a:off x="935637" y="1674656"/>
            <a:ext cx="957623" cy="95762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descr="Folder Search with solid fill">
            <a:hlinkClick r:id="rId10" action="ppaction://hlinksldjump"/>
            <a:extLst>
              <a:ext uri="{FF2B5EF4-FFF2-40B4-BE49-F238E27FC236}">
                <a16:creationId xmlns:a16="http://schemas.microsoft.com/office/drawing/2014/main" id="{702F76FC-FBF9-44F3-C7CB-1ACE3FD68D2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7248" y="1696267"/>
            <a:ext cx="914400" cy="914400"/>
          </a:xfrm>
          <a:prstGeom prst="rect">
            <a:avLst/>
          </a:prstGeom>
        </p:spPr>
      </p:pic>
      <p:pic>
        <p:nvPicPr>
          <p:cNvPr id="23" name="Graphic 22" descr="Decision chart outline">
            <a:hlinkClick r:id="rId11" action="ppaction://hlinksldjump"/>
            <a:extLst>
              <a:ext uri="{FF2B5EF4-FFF2-40B4-BE49-F238E27FC236}">
                <a16:creationId xmlns:a16="http://schemas.microsoft.com/office/drawing/2014/main" id="{A165424D-3159-5C86-1D4C-33D0BAAD2AD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5500" y="3034777"/>
            <a:ext cx="806808" cy="806808"/>
          </a:xfrm>
          <a:prstGeom prst="rect">
            <a:avLst/>
          </a:prstGeom>
        </p:spPr>
      </p:pic>
      <p:pic>
        <p:nvPicPr>
          <p:cNvPr id="24" name="Picture 23">
            <a:extLst>
              <a:ext uri="{FF2B5EF4-FFF2-40B4-BE49-F238E27FC236}">
                <a16:creationId xmlns:a16="http://schemas.microsoft.com/office/drawing/2014/main" id="{D0090284-79F0-E236-0755-8ABE9CC7EA8F}"/>
              </a:ext>
            </a:extLst>
          </p:cNvPr>
          <p:cNvPicPr>
            <a:picLocks noChangeAspect="1"/>
          </p:cNvPicPr>
          <p:nvPr/>
        </p:nvPicPr>
        <p:blipFill>
          <a:blip r:embed="rId14"/>
          <a:stretch>
            <a:fillRect/>
          </a:stretch>
        </p:blipFill>
        <p:spPr>
          <a:xfrm>
            <a:off x="-1059971" y="357757"/>
            <a:ext cx="923952" cy="957623"/>
          </a:xfrm>
          <a:prstGeom prst="rect">
            <a:avLst/>
          </a:prstGeom>
        </p:spPr>
      </p:pic>
      <p:pic>
        <p:nvPicPr>
          <p:cNvPr id="30" name="Picture 29">
            <a:hlinkClick r:id="rId15" action="ppaction://hlinksldjump"/>
            <a:extLst>
              <a:ext uri="{FF2B5EF4-FFF2-40B4-BE49-F238E27FC236}">
                <a16:creationId xmlns:a16="http://schemas.microsoft.com/office/drawing/2014/main" id="{3DFC6DAD-0217-AE50-15E3-8850693FA682}"/>
              </a:ext>
            </a:extLst>
          </p:cNvPr>
          <p:cNvPicPr>
            <a:picLocks noChangeAspect="1"/>
          </p:cNvPicPr>
          <p:nvPr/>
        </p:nvPicPr>
        <p:blipFill>
          <a:blip r:embed="rId5"/>
          <a:stretch>
            <a:fillRect/>
          </a:stretch>
        </p:blipFill>
        <p:spPr>
          <a:xfrm>
            <a:off x="469458" y="5796485"/>
            <a:ext cx="648374" cy="629049"/>
          </a:xfrm>
          <a:prstGeom prst="rect">
            <a:avLst/>
          </a:prstGeom>
        </p:spPr>
      </p:pic>
      <p:pic>
        <p:nvPicPr>
          <p:cNvPr id="31" name="Picture 30">
            <a:hlinkClick r:id="rId16" action="ppaction://hlinksldjump"/>
            <a:extLst>
              <a:ext uri="{FF2B5EF4-FFF2-40B4-BE49-F238E27FC236}">
                <a16:creationId xmlns:a16="http://schemas.microsoft.com/office/drawing/2014/main" id="{3E71E142-A736-61F4-07CA-FD8B085BCC52}"/>
              </a:ext>
            </a:extLst>
          </p:cNvPr>
          <p:cNvPicPr>
            <a:picLocks noChangeAspect="1"/>
          </p:cNvPicPr>
          <p:nvPr/>
        </p:nvPicPr>
        <p:blipFill>
          <a:blip r:embed="rId4"/>
          <a:stretch>
            <a:fillRect/>
          </a:stretch>
        </p:blipFill>
        <p:spPr>
          <a:xfrm>
            <a:off x="464958" y="4496780"/>
            <a:ext cx="638314" cy="643179"/>
          </a:xfrm>
          <a:prstGeom prst="rect">
            <a:avLst/>
          </a:prstGeom>
        </p:spPr>
      </p:pic>
      <p:pic>
        <p:nvPicPr>
          <p:cNvPr id="32" name="Graphic 31" descr="Decision chart outline">
            <a:hlinkClick r:id="rId17" action="ppaction://hlinksldjump"/>
            <a:extLst>
              <a:ext uri="{FF2B5EF4-FFF2-40B4-BE49-F238E27FC236}">
                <a16:creationId xmlns:a16="http://schemas.microsoft.com/office/drawing/2014/main" id="{630D2A7D-CBFB-80D1-6788-107F41276F0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0711" y="2993733"/>
            <a:ext cx="806808" cy="806808"/>
          </a:xfrm>
          <a:prstGeom prst="rect">
            <a:avLst/>
          </a:prstGeom>
        </p:spPr>
      </p:pic>
      <p:pic>
        <p:nvPicPr>
          <p:cNvPr id="3" name="Picture 2">
            <a:hlinkClick r:id="rId18" action="ppaction://hlinksldjump"/>
            <a:extLst>
              <a:ext uri="{FF2B5EF4-FFF2-40B4-BE49-F238E27FC236}">
                <a16:creationId xmlns:a16="http://schemas.microsoft.com/office/drawing/2014/main" id="{03BA861D-087D-4B1D-5E28-CA58AB38EFE5}"/>
              </a:ext>
            </a:extLst>
          </p:cNvPr>
          <p:cNvPicPr>
            <a:picLocks noChangeAspect="1"/>
          </p:cNvPicPr>
          <p:nvPr/>
        </p:nvPicPr>
        <p:blipFill>
          <a:blip r:embed="rId14"/>
          <a:stretch>
            <a:fillRect/>
          </a:stretch>
        </p:blipFill>
        <p:spPr>
          <a:xfrm>
            <a:off x="322139" y="316712"/>
            <a:ext cx="923952" cy="957623"/>
          </a:xfrm>
          <a:prstGeom prst="rect">
            <a:avLst/>
          </a:prstGeom>
        </p:spPr>
      </p:pic>
      <p:sp>
        <p:nvSpPr>
          <p:cNvPr id="21" name="Object 1">
            <a:extLst>
              <a:ext uri="{FF2B5EF4-FFF2-40B4-BE49-F238E27FC236}">
                <a16:creationId xmlns:a16="http://schemas.microsoft.com/office/drawing/2014/main" id="{6516866D-19E7-B3AE-1EBF-897BA90DCDE8}"/>
              </a:ext>
            </a:extLst>
          </p:cNvPr>
          <p:cNvSpPr/>
          <p:nvPr/>
        </p:nvSpPr>
        <p:spPr>
          <a:xfrm>
            <a:off x="6495460" y="326659"/>
            <a:ext cx="5795903" cy="988719"/>
          </a:xfrm>
          <a:prstGeom prst="rect">
            <a:avLst/>
          </a:prstGeom>
          <a:noFill/>
        </p:spPr>
        <p:txBody>
          <a:bodyPr wrap="square" lIns="0" tIns="0" rIns="0" bIns="0" rtlCol="0" anchor="t"/>
          <a:lstStyle/>
          <a:p>
            <a:pPr>
              <a:lnSpc>
                <a:spcPts val="4015"/>
              </a:lnSpc>
            </a:pPr>
            <a:r>
              <a:rPr lang="en-US" sz="4000" b="1">
                <a:latin typeface="Montserrat"/>
                <a:cs typeface="Arial"/>
              </a:rPr>
              <a:t>Implementations &amp;</a:t>
            </a:r>
          </a:p>
          <a:p>
            <a:pPr>
              <a:lnSpc>
                <a:spcPts val="4015"/>
              </a:lnSpc>
            </a:pPr>
            <a:r>
              <a:rPr lang="en-US" sz="4000" b="1">
                <a:latin typeface="Montserrat"/>
                <a:cs typeface="Arial"/>
              </a:rPr>
              <a:t>next steps</a:t>
            </a:r>
          </a:p>
        </p:txBody>
      </p:sp>
      <p:sp>
        <p:nvSpPr>
          <p:cNvPr id="27" name="TextBox 26">
            <a:extLst>
              <a:ext uri="{FF2B5EF4-FFF2-40B4-BE49-F238E27FC236}">
                <a16:creationId xmlns:a16="http://schemas.microsoft.com/office/drawing/2014/main" id="{EC0170B5-FB0B-22C5-1C8F-8DC37DEBBC4F}"/>
              </a:ext>
            </a:extLst>
          </p:cNvPr>
          <p:cNvSpPr txBox="1"/>
          <p:nvPr/>
        </p:nvSpPr>
        <p:spPr>
          <a:xfrm>
            <a:off x="6644770" y="1315378"/>
            <a:ext cx="412507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a:latin typeface="Amasis MT Pro Black"/>
                <a:cs typeface="Arial"/>
              </a:rPr>
              <a:t>Resource allocation and support</a:t>
            </a:r>
            <a:endParaRPr lang="en-GB" sz="2000">
              <a:latin typeface="Amasis MT Pro Black" panose="020F0502020204030204" pitchFamily="18" charset="0"/>
              <a:cs typeface="Arial"/>
            </a:endParaRPr>
          </a:p>
        </p:txBody>
      </p:sp>
      <p:sp>
        <p:nvSpPr>
          <p:cNvPr id="33" name="TextBox 32">
            <a:extLst>
              <a:ext uri="{FF2B5EF4-FFF2-40B4-BE49-F238E27FC236}">
                <a16:creationId xmlns:a16="http://schemas.microsoft.com/office/drawing/2014/main" id="{E7944F9D-22B8-2CB8-11D3-580473BCA547}"/>
              </a:ext>
            </a:extLst>
          </p:cNvPr>
          <p:cNvSpPr txBox="1"/>
          <p:nvPr/>
        </p:nvSpPr>
        <p:spPr>
          <a:xfrm>
            <a:off x="6644770" y="2261375"/>
            <a:ext cx="549728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a:latin typeface="Söhne"/>
                <a:ea typeface="+mn-lt"/>
                <a:cs typeface="+mn-lt"/>
              </a:rPr>
              <a:t>Ensure access to AI tools and infrastructure</a:t>
            </a:r>
          </a:p>
          <a:p>
            <a:pPr marL="285750" indent="-285750">
              <a:buFont typeface="Arial"/>
              <a:buChar char="•"/>
            </a:pPr>
            <a:r>
              <a:rPr lang="en-GB">
                <a:latin typeface="Söhne"/>
                <a:ea typeface="+mn-lt"/>
                <a:cs typeface="+mn-lt"/>
              </a:rPr>
              <a:t>Establish dedicated AI labs/workstations</a:t>
            </a:r>
            <a:endParaRPr lang="en-GB">
              <a:latin typeface="Söhne"/>
              <a:cs typeface="Arial"/>
            </a:endParaRPr>
          </a:p>
          <a:p>
            <a:pPr marL="285750" indent="-285750">
              <a:buFont typeface="Arial"/>
              <a:buChar char="•"/>
            </a:pPr>
            <a:r>
              <a:rPr lang="en-GB">
                <a:latin typeface="Söhne"/>
                <a:ea typeface="+mn-lt"/>
                <a:cs typeface="+mn-lt"/>
              </a:rPr>
              <a:t>Arrange guest lectures and industry partnerships</a:t>
            </a:r>
            <a:endParaRPr lang="en-GB">
              <a:latin typeface="Söhne"/>
              <a:cs typeface="Arial"/>
            </a:endParaRPr>
          </a:p>
        </p:txBody>
      </p:sp>
    </p:spTree>
    <p:extLst>
      <p:ext uri="{BB962C8B-B14F-4D97-AF65-F5344CB8AC3E}">
        <p14:creationId xmlns:p14="http://schemas.microsoft.com/office/powerpoint/2010/main" val="153071945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A6B8BE-E4FC-0FBD-5328-114DD38BF748}"/>
              </a:ext>
            </a:extLst>
          </p:cNvPr>
          <p:cNvPicPr>
            <a:picLocks noChangeAspect="1"/>
          </p:cNvPicPr>
          <p:nvPr/>
        </p:nvPicPr>
        <p:blipFill>
          <a:blip r:embed="rId2"/>
          <a:srcRect t="17139" b="17139"/>
          <a:stretch/>
        </p:blipFill>
        <p:spPr>
          <a:xfrm flipH="1">
            <a:off x="-1467" y="10"/>
            <a:ext cx="5962784" cy="6857989"/>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10" name="Oval 9">
            <a:hlinkClick r:id="rId3" action="ppaction://hlinksldjump"/>
            <a:extLst>
              <a:ext uri="{FF2B5EF4-FFF2-40B4-BE49-F238E27FC236}">
                <a16:creationId xmlns:a16="http://schemas.microsoft.com/office/drawing/2014/main" id="{B0DB2CD6-56C3-4A1F-2748-276CD354AC87}"/>
              </a:ext>
            </a:extLst>
          </p:cNvPr>
          <p:cNvSpPr/>
          <p:nvPr/>
        </p:nvSpPr>
        <p:spPr>
          <a:xfrm>
            <a:off x="940372" y="2950188"/>
            <a:ext cx="957623" cy="95762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7ED13BD-A29C-385D-BF45-90B9D8125E6C}"/>
              </a:ext>
            </a:extLst>
          </p:cNvPr>
          <p:cNvSpPr/>
          <p:nvPr/>
        </p:nvSpPr>
        <p:spPr>
          <a:xfrm>
            <a:off x="-1081076" y="5660092"/>
            <a:ext cx="957623" cy="95762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9838F06-17D1-C7CD-6122-25B2D70C30AB}"/>
              </a:ext>
            </a:extLst>
          </p:cNvPr>
          <p:cNvSpPr/>
          <p:nvPr/>
        </p:nvSpPr>
        <p:spPr>
          <a:xfrm>
            <a:off x="-1081077" y="1698548"/>
            <a:ext cx="957623" cy="95762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88001E5-F088-2E6F-8D61-E4FEFA2FC300}"/>
              </a:ext>
            </a:extLst>
          </p:cNvPr>
          <p:cNvSpPr/>
          <p:nvPr/>
        </p:nvSpPr>
        <p:spPr>
          <a:xfrm>
            <a:off x="-1081076" y="4339578"/>
            <a:ext cx="957623" cy="95762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EB33B1AA-903D-ED22-B47A-04DCC1DE23E9}"/>
              </a:ext>
            </a:extLst>
          </p:cNvPr>
          <p:cNvSpPr/>
          <p:nvPr/>
        </p:nvSpPr>
        <p:spPr>
          <a:xfrm rot="10800000">
            <a:off x="1" y="-9652820"/>
            <a:ext cx="1510572" cy="26163641"/>
          </a:xfrm>
          <a:custGeom>
            <a:avLst/>
            <a:gdLst>
              <a:gd name="connsiteX0" fmla="*/ 0 w 1508191"/>
              <a:gd name="connsiteY0" fmla="*/ 26163641 h 26163641"/>
              <a:gd name="connsiteX1" fmla="*/ 0 w 1508191"/>
              <a:gd name="connsiteY1" fmla="*/ 14109047 h 26163641"/>
              <a:gd name="connsiteX2" fmla="*/ 747584 w 1508191"/>
              <a:gd name="connsiteY2" fmla="*/ 13081823 h 26163641"/>
              <a:gd name="connsiteX3" fmla="*/ 0 w 1508191"/>
              <a:gd name="connsiteY3" fmla="*/ 12054599 h 26163641"/>
              <a:gd name="connsiteX4" fmla="*/ 0 w 1508191"/>
              <a:gd name="connsiteY4" fmla="*/ 0 h 26163641"/>
              <a:gd name="connsiteX5" fmla="*/ 1508191 w 1508191"/>
              <a:gd name="connsiteY5" fmla="*/ 0 h 26163641"/>
              <a:gd name="connsiteX6" fmla="*/ 1508191 w 1508191"/>
              <a:gd name="connsiteY6" fmla="*/ 26163641 h 26163641"/>
              <a:gd name="connsiteX0" fmla="*/ 0 w 1508191"/>
              <a:gd name="connsiteY0" fmla="*/ 26163641 h 26163641"/>
              <a:gd name="connsiteX1" fmla="*/ 0 w 1508191"/>
              <a:gd name="connsiteY1" fmla="*/ 14109047 h 26163641"/>
              <a:gd name="connsiteX2" fmla="*/ 747584 w 1508191"/>
              <a:gd name="connsiteY2" fmla="*/ 13081823 h 26163641"/>
              <a:gd name="connsiteX3" fmla="*/ 0 w 1508191"/>
              <a:gd name="connsiteY3" fmla="*/ 12054599 h 26163641"/>
              <a:gd name="connsiteX4" fmla="*/ 0 w 1508191"/>
              <a:gd name="connsiteY4" fmla="*/ 0 h 26163641"/>
              <a:gd name="connsiteX5" fmla="*/ 1508191 w 1508191"/>
              <a:gd name="connsiteY5" fmla="*/ 0 h 26163641"/>
              <a:gd name="connsiteX6" fmla="*/ 1508191 w 1508191"/>
              <a:gd name="connsiteY6" fmla="*/ 26163641 h 26163641"/>
              <a:gd name="connsiteX7" fmla="*/ 0 w 1508191"/>
              <a:gd name="connsiteY7" fmla="*/ 26163641 h 26163641"/>
              <a:gd name="connsiteX0" fmla="*/ 97 w 1508288"/>
              <a:gd name="connsiteY0" fmla="*/ 26163641 h 26163641"/>
              <a:gd name="connsiteX1" fmla="*/ 97 w 1508288"/>
              <a:gd name="connsiteY1" fmla="*/ 14109047 h 26163641"/>
              <a:gd name="connsiteX2" fmla="*/ 747681 w 1508288"/>
              <a:gd name="connsiteY2" fmla="*/ 13081823 h 26163641"/>
              <a:gd name="connsiteX3" fmla="*/ 97 w 1508288"/>
              <a:gd name="connsiteY3" fmla="*/ 12054599 h 26163641"/>
              <a:gd name="connsiteX4" fmla="*/ 97 w 1508288"/>
              <a:gd name="connsiteY4" fmla="*/ 0 h 26163641"/>
              <a:gd name="connsiteX5" fmla="*/ 1508288 w 1508288"/>
              <a:gd name="connsiteY5" fmla="*/ 0 h 26163641"/>
              <a:gd name="connsiteX6" fmla="*/ 1508288 w 1508288"/>
              <a:gd name="connsiteY6" fmla="*/ 26163641 h 26163641"/>
              <a:gd name="connsiteX7" fmla="*/ 97 w 1508288"/>
              <a:gd name="connsiteY7" fmla="*/ 26163641 h 26163641"/>
              <a:gd name="connsiteX0" fmla="*/ 2381 w 1510572"/>
              <a:gd name="connsiteY0" fmla="*/ 26163641 h 26163641"/>
              <a:gd name="connsiteX1" fmla="*/ 2381 w 1510572"/>
              <a:gd name="connsiteY1" fmla="*/ 14109047 h 26163641"/>
              <a:gd name="connsiteX2" fmla="*/ 749965 w 1510572"/>
              <a:gd name="connsiteY2" fmla="*/ 13081823 h 26163641"/>
              <a:gd name="connsiteX3" fmla="*/ 2381 w 1510572"/>
              <a:gd name="connsiteY3" fmla="*/ 12054599 h 26163641"/>
              <a:gd name="connsiteX4" fmla="*/ 2381 w 1510572"/>
              <a:gd name="connsiteY4" fmla="*/ 0 h 26163641"/>
              <a:gd name="connsiteX5" fmla="*/ 1510572 w 1510572"/>
              <a:gd name="connsiteY5" fmla="*/ 0 h 26163641"/>
              <a:gd name="connsiteX6" fmla="*/ 1510572 w 1510572"/>
              <a:gd name="connsiteY6" fmla="*/ 26163641 h 26163641"/>
              <a:gd name="connsiteX7" fmla="*/ 2381 w 1510572"/>
              <a:gd name="connsiteY7" fmla="*/ 26163641 h 26163641"/>
              <a:gd name="connsiteX0" fmla="*/ 2381 w 1510572"/>
              <a:gd name="connsiteY0" fmla="*/ 26163641 h 26163641"/>
              <a:gd name="connsiteX1" fmla="*/ 2381 w 1510572"/>
              <a:gd name="connsiteY1" fmla="*/ 14109047 h 26163641"/>
              <a:gd name="connsiteX2" fmla="*/ 749965 w 1510572"/>
              <a:gd name="connsiteY2" fmla="*/ 13081823 h 26163641"/>
              <a:gd name="connsiteX3" fmla="*/ 2381 w 1510572"/>
              <a:gd name="connsiteY3" fmla="*/ 12054599 h 26163641"/>
              <a:gd name="connsiteX4" fmla="*/ 2381 w 1510572"/>
              <a:gd name="connsiteY4" fmla="*/ 0 h 26163641"/>
              <a:gd name="connsiteX5" fmla="*/ 1510572 w 1510572"/>
              <a:gd name="connsiteY5" fmla="*/ 0 h 26163641"/>
              <a:gd name="connsiteX6" fmla="*/ 1510572 w 1510572"/>
              <a:gd name="connsiteY6" fmla="*/ 26163641 h 26163641"/>
              <a:gd name="connsiteX7" fmla="*/ 2381 w 1510572"/>
              <a:gd name="connsiteY7" fmla="*/ 26163641 h 26163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0572" h="26163641">
                <a:moveTo>
                  <a:pt x="2381" y="26163641"/>
                </a:moveTo>
                <a:cubicBezTo>
                  <a:pt x="2381" y="22145443"/>
                  <a:pt x="12266" y="14626715"/>
                  <a:pt x="2381" y="14109047"/>
                </a:cubicBezTo>
                <a:cubicBezTo>
                  <a:pt x="-7504" y="13591379"/>
                  <a:pt x="740080" y="13797611"/>
                  <a:pt x="749965" y="13081823"/>
                </a:cubicBezTo>
                <a:cubicBezTo>
                  <a:pt x="759850" y="12366035"/>
                  <a:pt x="7737" y="12465587"/>
                  <a:pt x="2381" y="12054599"/>
                </a:cubicBezTo>
                <a:cubicBezTo>
                  <a:pt x="-2975" y="11643611"/>
                  <a:pt x="2381" y="4018200"/>
                  <a:pt x="2381" y="0"/>
                </a:cubicBezTo>
                <a:lnTo>
                  <a:pt x="1510572" y="0"/>
                </a:lnTo>
                <a:lnTo>
                  <a:pt x="1510572" y="26163641"/>
                </a:lnTo>
                <a:lnTo>
                  <a:pt x="2381" y="26163641"/>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2" descr="DNA | BUas.nl">
            <a:extLst>
              <a:ext uri="{FF2B5EF4-FFF2-40B4-BE49-F238E27FC236}">
                <a16:creationId xmlns:a16="http://schemas.microsoft.com/office/drawing/2014/main" id="{407FBAEF-E5AA-DCBA-B60A-034B8DFD20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69846" y="6303848"/>
            <a:ext cx="1372209" cy="474020"/>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13B9EE63-15B3-139F-E8A6-4E1EAD3AFF23}"/>
              </a:ext>
            </a:extLst>
          </p:cNvPr>
          <p:cNvSpPr/>
          <p:nvPr/>
        </p:nvSpPr>
        <p:spPr>
          <a:xfrm>
            <a:off x="-1091367" y="357757"/>
            <a:ext cx="957623" cy="95762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6D226C5F-FCAF-B329-9B3A-4613225B7D50}"/>
              </a:ext>
            </a:extLst>
          </p:cNvPr>
          <p:cNvPicPr>
            <a:picLocks noChangeAspect="1"/>
          </p:cNvPicPr>
          <p:nvPr/>
        </p:nvPicPr>
        <p:blipFill>
          <a:blip r:embed="rId5"/>
          <a:stretch>
            <a:fillRect/>
          </a:stretch>
        </p:blipFill>
        <p:spPr>
          <a:xfrm>
            <a:off x="-931712" y="4496780"/>
            <a:ext cx="638314" cy="643179"/>
          </a:xfrm>
          <a:prstGeom prst="rect">
            <a:avLst/>
          </a:prstGeom>
        </p:spPr>
      </p:pic>
      <p:pic>
        <p:nvPicPr>
          <p:cNvPr id="17" name="Picture 16">
            <a:extLst>
              <a:ext uri="{FF2B5EF4-FFF2-40B4-BE49-F238E27FC236}">
                <a16:creationId xmlns:a16="http://schemas.microsoft.com/office/drawing/2014/main" id="{412D3AEA-0690-2E99-319B-2B9CB58E2FBE}"/>
              </a:ext>
            </a:extLst>
          </p:cNvPr>
          <p:cNvPicPr>
            <a:picLocks noChangeAspect="1"/>
          </p:cNvPicPr>
          <p:nvPr/>
        </p:nvPicPr>
        <p:blipFill>
          <a:blip r:embed="rId6"/>
          <a:stretch>
            <a:fillRect/>
          </a:stretch>
        </p:blipFill>
        <p:spPr>
          <a:xfrm>
            <a:off x="-931712" y="5796485"/>
            <a:ext cx="648374" cy="629049"/>
          </a:xfrm>
          <a:prstGeom prst="rect">
            <a:avLst/>
          </a:prstGeom>
        </p:spPr>
      </p:pic>
      <p:pic>
        <p:nvPicPr>
          <p:cNvPr id="18" name="Graphic 17" descr="Folder Search with solid fill">
            <a:extLst>
              <a:ext uri="{FF2B5EF4-FFF2-40B4-BE49-F238E27FC236}">
                <a16:creationId xmlns:a16="http://schemas.microsoft.com/office/drawing/2014/main" id="{B575FF0E-C85A-93A1-D125-C56C69AD3AD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9466" y="1717879"/>
            <a:ext cx="914400" cy="914400"/>
          </a:xfrm>
          <a:prstGeom prst="rect">
            <a:avLst/>
          </a:prstGeom>
        </p:spPr>
      </p:pic>
      <p:pic>
        <p:nvPicPr>
          <p:cNvPr id="19" name="Graphic 18" descr="Decision chart outline">
            <a:extLst>
              <a:ext uri="{FF2B5EF4-FFF2-40B4-BE49-F238E27FC236}">
                <a16:creationId xmlns:a16="http://schemas.microsoft.com/office/drawing/2014/main" id="{8AB63352-73B1-4F3C-E366-D746E6A6FCA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15779" y="3005691"/>
            <a:ext cx="806808" cy="806808"/>
          </a:xfrm>
          <a:prstGeom prst="rect">
            <a:avLst/>
          </a:prstGeom>
        </p:spPr>
      </p:pic>
      <p:pic>
        <p:nvPicPr>
          <p:cNvPr id="24" name="Graphic 23" descr="Decision chart outline">
            <a:hlinkClick r:id="rId11" action="ppaction://hlinksldjump"/>
            <a:extLst>
              <a:ext uri="{FF2B5EF4-FFF2-40B4-BE49-F238E27FC236}">
                <a16:creationId xmlns:a16="http://schemas.microsoft.com/office/drawing/2014/main" id="{595A5BCD-0CFC-87E7-145B-0FFA58C544D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5500" y="3034777"/>
            <a:ext cx="806808" cy="806808"/>
          </a:xfrm>
          <a:prstGeom prst="rect">
            <a:avLst/>
          </a:prstGeom>
        </p:spPr>
      </p:pic>
      <p:pic>
        <p:nvPicPr>
          <p:cNvPr id="15" name="Picture 14">
            <a:extLst>
              <a:ext uri="{FF2B5EF4-FFF2-40B4-BE49-F238E27FC236}">
                <a16:creationId xmlns:a16="http://schemas.microsoft.com/office/drawing/2014/main" id="{623B8006-40F6-BDD8-8A43-9BA23BB8ECBC}"/>
              </a:ext>
            </a:extLst>
          </p:cNvPr>
          <p:cNvPicPr>
            <a:picLocks noChangeAspect="1"/>
          </p:cNvPicPr>
          <p:nvPr/>
        </p:nvPicPr>
        <p:blipFill>
          <a:blip r:embed="rId14"/>
          <a:stretch>
            <a:fillRect/>
          </a:stretch>
        </p:blipFill>
        <p:spPr>
          <a:xfrm>
            <a:off x="-1064242" y="357758"/>
            <a:ext cx="923952" cy="957623"/>
          </a:xfrm>
          <a:prstGeom prst="rect">
            <a:avLst/>
          </a:prstGeom>
        </p:spPr>
      </p:pic>
      <p:pic>
        <p:nvPicPr>
          <p:cNvPr id="8" name="Picture 7">
            <a:hlinkClick r:id="rId15" action="ppaction://hlinksldjump"/>
            <a:extLst>
              <a:ext uri="{FF2B5EF4-FFF2-40B4-BE49-F238E27FC236}">
                <a16:creationId xmlns:a16="http://schemas.microsoft.com/office/drawing/2014/main" id="{EEF8DDE0-CD23-0728-61D6-6D6141D4172F}"/>
              </a:ext>
            </a:extLst>
          </p:cNvPr>
          <p:cNvPicPr>
            <a:picLocks noChangeAspect="1"/>
          </p:cNvPicPr>
          <p:nvPr/>
        </p:nvPicPr>
        <p:blipFill>
          <a:blip r:embed="rId14"/>
          <a:stretch>
            <a:fillRect/>
          </a:stretch>
        </p:blipFill>
        <p:spPr>
          <a:xfrm>
            <a:off x="322139" y="316712"/>
            <a:ext cx="923952" cy="957623"/>
          </a:xfrm>
          <a:prstGeom prst="rect">
            <a:avLst/>
          </a:prstGeom>
        </p:spPr>
      </p:pic>
      <p:pic>
        <p:nvPicPr>
          <p:cNvPr id="9" name="Graphic 8" descr="Folder Search with solid fill">
            <a:hlinkClick r:id="rId16" action="ppaction://hlinksldjump"/>
            <a:extLst>
              <a:ext uri="{FF2B5EF4-FFF2-40B4-BE49-F238E27FC236}">
                <a16:creationId xmlns:a16="http://schemas.microsoft.com/office/drawing/2014/main" id="{51D190BE-5E2B-EEF6-B66B-8747A85111B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1704" y="1717879"/>
            <a:ext cx="914400" cy="914400"/>
          </a:xfrm>
          <a:prstGeom prst="rect">
            <a:avLst/>
          </a:prstGeom>
        </p:spPr>
      </p:pic>
      <p:pic>
        <p:nvPicPr>
          <p:cNvPr id="20" name="Picture 19">
            <a:hlinkClick r:id="rId17" action="ppaction://hlinksldjump"/>
            <a:extLst>
              <a:ext uri="{FF2B5EF4-FFF2-40B4-BE49-F238E27FC236}">
                <a16:creationId xmlns:a16="http://schemas.microsoft.com/office/drawing/2014/main" id="{42756525-7F88-56B1-D3F2-445578D702C3}"/>
              </a:ext>
            </a:extLst>
          </p:cNvPr>
          <p:cNvPicPr>
            <a:picLocks noChangeAspect="1"/>
          </p:cNvPicPr>
          <p:nvPr/>
        </p:nvPicPr>
        <p:blipFill>
          <a:blip r:embed="rId5"/>
          <a:stretch>
            <a:fillRect/>
          </a:stretch>
        </p:blipFill>
        <p:spPr>
          <a:xfrm>
            <a:off x="464958" y="4496780"/>
            <a:ext cx="638314" cy="643179"/>
          </a:xfrm>
          <a:prstGeom prst="rect">
            <a:avLst/>
          </a:prstGeom>
        </p:spPr>
      </p:pic>
      <p:pic>
        <p:nvPicPr>
          <p:cNvPr id="21" name="Picture 20">
            <a:hlinkClick r:id="rId18" action="ppaction://hlinksldjump"/>
            <a:extLst>
              <a:ext uri="{FF2B5EF4-FFF2-40B4-BE49-F238E27FC236}">
                <a16:creationId xmlns:a16="http://schemas.microsoft.com/office/drawing/2014/main" id="{CE06AE5D-A0DC-BCE5-010D-81E3D87E1C3D}"/>
              </a:ext>
            </a:extLst>
          </p:cNvPr>
          <p:cNvPicPr>
            <a:picLocks noChangeAspect="1"/>
          </p:cNvPicPr>
          <p:nvPr/>
        </p:nvPicPr>
        <p:blipFill>
          <a:blip r:embed="rId6"/>
          <a:stretch>
            <a:fillRect/>
          </a:stretch>
        </p:blipFill>
        <p:spPr>
          <a:xfrm>
            <a:off x="469458" y="5796485"/>
            <a:ext cx="648374" cy="629049"/>
          </a:xfrm>
          <a:prstGeom prst="rect">
            <a:avLst/>
          </a:prstGeom>
        </p:spPr>
      </p:pic>
      <p:sp>
        <p:nvSpPr>
          <p:cNvPr id="23" name="Object 1">
            <a:extLst>
              <a:ext uri="{FF2B5EF4-FFF2-40B4-BE49-F238E27FC236}">
                <a16:creationId xmlns:a16="http://schemas.microsoft.com/office/drawing/2014/main" id="{19A80C00-9E70-97F1-B2F1-AEEA22FC2887}"/>
              </a:ext>
            </a:extLst>
          </p:cNvPr>
          <p:cNvSpPr/>
          <p:nvPr/>
        </p:nvSpPr>
        <p:spPr>
          <a:xfrm>
            <a:off x="6495460" y="326659"/>
            <a:ext cx="5795903" cy="988719"/>
          </a:xfrm>
          <a:prstGeom prst="rect">
            <a:avLst/>
          </a:prstGeom>
          <a:noFill/>
        </p:spPr>
        <p:txBody>
          <a:bodyPr wrap="square" lIns="0" tIns="0" rIns="0" bIns="0" rtlCol="0" anchor="t"/>
          <a:lstStyle/>
          <a:p>
            <a:pPr>
              <a:lnSpc>
                <a:spcPts val="4015"/>
              </a:lnSpc>
            </a:pPr>
            <a:r>
              <a:rPr lang="en-US" sz="4000" b="1">
                <a:latin typeface="Montserrat"/>
                <a:cs typeface="Arial"/>
              </a:rPr>
              <a:t>Implementations &amp;</a:t>
            </a:r>
          </a:p>
          <a:p>
            <a:pPr>
              <a:lnSpc>
                <a:spcPts val="4015"/>
              </a:lnSpc>
            </a:pPr>
            <a:r>
              <a:rPr lang="en-US" sz="4000" b="1">
                <a:latin typeface="Montserrat"/>
                <a:cs typeface="Arial"/>
              </a:rPr>
              <a:t>next steps</a:t>
            </a:r>
          </a:p>
        </p:txBody>
      </p:sp>
      <p:sp>
        <p:nvSpPr>
          <p:cNvPr id="26" name="TextBox 25">
            <a:extLst>
              <a:ext uri="{FF2B5EF4-FFF2-40B4-BE49-F238E27FC236}">
                <a16:creationId xmlns:a16="http://schemas.microsoft.com/office/drawing/2014/main" id="{C70C49FC-0647-F1A9-C1B2-AF949C3F8185}"/>
              </a:ext>
            </a:extLst>
          </p:cNvPr>
          <p:cNvSpPr txBox="1"/>
          <p:nvPr/>
        </p:nvSpPr>
        <p:spPr>
          <a:xfrm>
            <a:off x="6644770" y="1315378"/>
            <a:ext cx="412507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a:latin typeface="Amasis MT Pro Black"/>
                <a:cs typeface="Arial"/>
              </a:rPr>
              <a:t>Risks and Challenges</a:t>
            </a:r>
            <a:endParaRPr lang="en-US" sz="2000"/>
          </a:p>
        </p:txBody>
      </p:sp>
      <p:sp>
        <p:nvSpPr>
          <p:cNvPr id="35" name="TextBox 34">
            <a:extLst>
              <a:ext uri="{FF2B5EF4-FFF2-40B4-BE49-F238E27FC236}">
                <a16:creationId xmlns:a16="http://schemas.microsoft.com/office/drawing/2014/main" id="{D846AE66-3FEF-E829-C517-2F5251E54B94}"/>
              </a:ext>
            </a:extLst>
          </p:cNvPr>
          <p:cNvSpPr txBox="1"/>
          <p:nvPr/>
        </p:nvSpPr>
        <p:spPr>
          <a:xfrm>
            <a:off x="6644770" y="2261375"/>
            <a:ext cx="5497285"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a:latin typeface="Söhne"/>
                <a:ea typeface="+mn-lt"/>
                <a:cs typeface="+mn-lt"/>
              </a:rPr>
              <a:t>Establish ethical guidelines for AI use in media</a:t>
            </a:r>
          </a:p>
          <a:p>
            <a:pPr marL="285750" indent="-285750">
              <a:buFont typeface="Arial"/>
              <a:buChar char="•"/>
            </a:pPr>
            <a:r>
              <a:rPr lang="en-GB">
                <a:latin typeface="Söhne"/>
                <a:ea typeface="+mn-lt"/>
                <a:cs typeface="+mn-lt"/>
              </a:rPr>
              <a:t>Implement content review process for ethics compliance (Adjust grading system)</a:t>
            </a:r>
            <a:endParaRPr lang="en-GB">
              <a:latin typeface="Söhne"/>
              <a:cs typeface="Arial"/>
            </a:endParaRPr>
          </a:p>
          <a:p>
            <a:pPr marL="285750" indent="-285750">
              <a:buFont typeface="Arial"/>
              <a:buChar char="•"/>
            </a:pPr>
            <a:r>
              <a:rPr lang="en-GB">
                <a:latin typeface="Söhne"/>
                <a:ea typeface="+mn-lt"/>
                <a:cs typeface="+mn-lt"/>
              </a:rPr>
              <a:t>Offer specialized workshops for varying AI knowledge levels</a:t>
            </a:r>
            <a:endParaRPr lang="en-GB">
              <a:latin typeface="Söhne"/>
              <a:cs typeface="Arial"/>
            </a:endParaRPr>
          </a:p>
          <a:p>
            <a:pPr marL="285750" indent="-285750">
              <a:buFont typeface="Arial"/>
              <a:buChar char="•"/>
            </a:pPr>
            <a:r>
              <a:rPr lang="en-GB">
                <a:latin typeface="Söhne"/>
                <a:ea typeface="+mn-lt"/>
                <a:cs typeface="+mn-lt"/>
              </a:rPr>
              <a:t>Provide extra support resources (tutoring, courses)</a:t>
            </a:r>
            <a:endParaRPr lang="en-GB">
              <a:latin typeface="Söhne"/>
              <a:cs typeface="Arial"/>
            </a:endParaRPr>
          </a:p>
        </p:txBody>
      </p:sp>
    </p:spTree>
    <p:extLst>
      <p:ext uri="{BB962C8B-B14F-4D97-AF65-F5344CB8AC3E}">
        <p14:creationId xmlns:p14="http://schemas.microsoft.com/office/powerpoint/2010/main" val="400915300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B2146A-201D-A9B8-4DDD-431580635B55}"/>
              </a:ext>
            </a:extLst>
          </p:cNvPr>
          <p:cNvPicPr>
            <a:picLocks noChangeAspect="1"/>
          </p:cNvPicPr>
          <p:nvPr/>
        </p:nvPicPr>
        <p:blipFill>
          <a:blip r:embed="rId3"/>
          <a:srcRect t="17139" b="17139"/>
          <a:stretch/>
        </p:blipFill>
        <p:spPr>
          <a:xfrm flipH="1">
            <a:off x="-1467" y="10"/>
            <a:ext cx="5962784" cy="6857989"/>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6" name="Oval 5">
            <a:extLst>
              <a:ext uri="{FF2B5EF4-FFF2-40B4-BE49-F238E27FC236}">
                <a16:creationId xmlns:a16="http://schemas.microsoft.com/office/drawing/2014/main" id="{71CBFF35-74DF-6FFD-7CF4-07AA08C08F4D}"/>
              </a:ext>
            </a:extLst>
          </p:cNvPr>
          <p:cNvSpPr/>
          <p:nvPr/>
        </p:nvSpPr>
        <p:spPr>
          <a:xfrm>
            <a:off x="-1091367" y="3005691"/>
            <a:ext cx="957623" cy="95762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FD9ACC9-0056-1D2A-F9FC-C4072FDA4EAE}"/>
              </a:ext>
            </a:extLst>
          </p:cNvPr>
          <p:cNvSpPr/>
          <p:nvPr/>
        </p:nvSpPr>
        <p:spPr>
          <a:xfrm>
            <a:off x="-1081076" y="5660092"/>
            <a:ext cx="957623" cy="95762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9B85050-E0B5-CE75-831E-45E3C1970D9B}"/>
              </a:ext>
            </a:extLst>
          </p:cNvPr>
          <p:cNvSpPr/>
          <p:nvPr/>
        </p:nvSpPr>
        <p:spPr>
          <a:xfrm>
            <a:off x="-1081077" y="1698548"/>
            <a:ext cx="957623" cy="95762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D220469-3A1D-DC32-9DCA-CE7AE711AFD2}"/>
              </a:ext>
            </a:extLst>
          </p:cNvPr>
          <p:cNvSpPr/>
          <p:nvPr/>
        </p:nvSpPr>
        <p:spPr>
          <a:xfrm>
            <a:off x="-1081076" y="4339578"/>
            <a:ext cx="957623" cy="95762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982E748-580F-B72D-CBC8-498997B7A465}"/>
              </a:ext>
            </a:extLst>
          </p:cNvPr>
          <p:cNvSpPr/>
          <p:nvPr/>
        </p:nvSpPr>
        <p:spPr>
          <a:xfrm rot="10800000">
            <a:off x="-7072" y="-8263452"/>
            <a:ext cx="1510572" cy="26163641"/>
          </a:xfrm>
          <a:custGeom>
            <a:avLst/>
            <a:gdLst>
              <a:gd name="connsiteX0" fmla="*/ 0 w 1508191"/>
              <a:gd name="connsiteY0" fmla="*/ 26163641 h 26163641"/>
              <a:gd name="connsiteX1" fmla="*/ 0 w 1508191"/>
              <a:gd name="connsiteY1" fmla="*/ 14109047 h 26163641"/>
              <a:gd name="connsiteX2" fmla="*/ 747584 w 1508191"/>
              <a:gd name="connsiteY2" fmla="*/ 13081823 h 26163641"/>
              <a:gd name="connsiteX3" fmla="*/ 0 w 1508191"/>
              <a:gd name="connsiteY3" fmla="*/ 12054599 h 26163641"/>
              <a:gd name="connsiteX4" fmla="*/ 0 w 1508191"/>
              <a:gd name="connsiteY4" fmla="*/ 0 h 26163641"/>
              <a:gd name="connsiteX5" fmla="*/ 1508191 w 1508191"/>
              <a:gd name="connsiteY5" fmla="*/ 0 h 26163641"/>
              <a:gd name="connsiteX6" fmla="*/ 1508191 w 1508191"/>
              <a:gd name="connsiteY6" fmla="*/ 26163641 h 26163641"/>
              <a:gd name="connsiteX0" fmla="*/ 0 w 1508191"/>
              <a:gd name="connsiteY0" fmla="*/ 26163641 h 26163641"/>
              <a:gd name="connsiteX1" fmla="*/ 0 w 1508191"/>
              <a:gd name="connsiteY1" fmla="*/ 14109047 h 26163641"/>
              <a:gd name="connsiteX2" fmla="*/ 747584 w 1508191"/>
              <a:gd name="connsiteY2" fmla="*/ 13081823 h 26163641"/>
              <a:gd name="connsiteX3" fmla="*/ 0 w 1508191"/>
              <a:gd name="connsiteY3" fmla="*/ 12054599 h 26163641"/>
              <a:gd name="connsiteX4" fmla="*/ 0 w 1508191"/>
              <a:gd name="connsiteY4" fmla="*/ 0 h 26163641"/>
              <a:gd name="connsiteX5" fmla="*/ 1508191 w 1508191"/>
              <a:gd name="connsiteY5" fmla="*/ 0 h 26163641"/>
              <a:gd name="connsiteX6" fmla="*/ 1508191 w 1508191"/>
              <a:gd name="connsiteY6" fmla="*/ 26163641 h 26163641"/>
              <a:gd name="connsiteX7" fmla="*/ 0 w 1508191"/>
              <a:gd name="connsiteY7" fmla="*/ 26163641 h 26163641"/>
              <a:gd name="connsiteX0" fmla="*/ 97 w 1508288"/>
              <a:gd name="connsiteY0" fmla="*/ 26163641 h 26163641"/>
              <a:gd name="connsiteX1" fmla="*/ 97 w 1508288"/>
              <a:gd name="connsiteY1" fmla="*/ 14109047 h 26163641"/>
              <a:gd name="connsiteX2" fmla="*/ 747681 w 1508288"/>
              <a:gd name="connsiteY2" fmla="*/ 13081823 h 26163641"/>
              <a:gd name="connsiteX3" fmla="*/ 97 w 1508288"/>
              <a:gd name="connsiteY3" fmla="*/ 12054599 h 26163641"/>
              <a:gd name="connsiteX4" fmla="*/ 97 w 1508288"/>
              <a:gd name="connsiteY4" fmla="*/ 0 h 26163641"/>
              <a:gd name="connsiteX5" fmla="*/ 1508288 w 1508288"/>
              <a:gd name="connsiteY5" fmla="*/ 0 h 26163641"/>
              <a:gd name="connsiteX6" fmla="*/ 1508288 w 1508288"/>
              <a:gd name="connsiteY6" fmla="*/ 26163641 h 26163641"/>
              <a:gd name="connsiteX7" fmla="*/ 97 w 1508288"/>
              <a:gd name="connsiteY7" fmla="*/ 26163641 h 26163641"/>
              <a:gd name="connsiteX0" fmla="*/ 2381 w 1510572"/>
              <a:gd name="connsiteY0" fmla="*/ 26163641 h 26163641"/>
              <a:gd name="connsiteX1" fmla="*/ 2381 w 1510572"/>
              <a:gd name="connsiteY1" fmla="*/ 14109047 h 26163641"/>
              <a:gd name="connsiteX2" fmla="*/ 749965 w 1510572"/>
              <a:gd name="connsiteY2" fmla="*/ 13081823 h 26163641"/>
              <a:gd name="connsiteX3" fmla="*/ 2381 w 1510572"/>
              <a:gd name="connsiteY3" fmla="*/ 12054599 h 26163641"/>
              <a:gd name="connsiteX4" fmla="*/ 2381 w 1510572"/>
              <a:gd name="connsiteY4" fmla="*/ 0 h 26163641"/>
              <a:gd name="connsiteX5" fmla="*/ 1510572 w 1510572"/>
              <a:gd name="connsiteY5" fmla="*/ 0 h 26163641"/>
              <a:gd name="connsiteX6" fmla="*/ 1510572 w 1510572"/>
              <a:gd name="connsiteY6" fmla="*/ 26163641 h 26163641"/>
              <a:gd name="connsiteX7" fmla="*/ 2381 w 1510572"/>
              <a:gd name="connsiteY7" fmla="*/ 26163641 h 26163641"/>
              <a:gd name="connsiteX0" fmla="*/ 2381 w 1510572"/>
              <a:gd name="connsiteY0" fmla="*/ 26163641 h 26163641"/>
              <a:gd name="connsiteX1" fmla="*/ 2381 w 1510572"/>
              <a:gd name="connsiteY1" fmla="*/ 14109047 h 26163641"/>
              <a:gd name="connsiteX2" fmla="*/ 749965 w 1510572"/>
              <a:gd name="connsiteY2" fmla="*/ 13081823 h 26163641"/>
              <a:gd name="connsiteX3" fmla="*/ 2381 w 1510572"/>
              <a:gd name="connsiteY3" fmla="*/ 12054599 h 26163641"/>
              <a:gd name="connsiteX4" fmla="*/ 2381 w 1510572"/>
              <a:gd name="connsiteY4" fmla="*/ 0 h 26163641"/>
              <a:gd name="connsiteX5" fmla="*/ 1510572 w 1510572"/>
              <a:gd name="connsiteY5" fmla="*/ 0 h 26163641"/>
              <a:gd name="connsiteX6" fmla="*/ 1510572 w 1510572"/>
              <a:gd name="connsiteY6" fmla="*/ 26163641 h 26163641"/>
              <a:gd name="connsiteX7" fmla="*/ 2381 w 1510572"/>
              <a:gd name="connsiteY7" fmla="*/ 26163641 h 26163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0572" h="26163641">
                <a:moveTo>
                  <a:pt x="2381" y="26163641"/>
                </a:moveTo>
                <a:cubicBezTo>
                  <a:pt x="2381" y="22145443"/>
                  <a:pt x="12266" y="14626715"/>
                  <a:pt x="2381" y="14109047"/>
                </a:cubicBezTo>
                <a:cubicBezTo>
                  <a:pt x="-7504" y="13591379"/>
                  <a:pt x="740080" y="13797611"/>
                  <a:pt x="749965" y="13081823"/>
                </a:cubicBezTo>
                <a:cubicBezTo>
                  <a:pt x="759850" y="12366035"/>
                  <a:pt x="7737" y="12465587"/>
                  <a:pt x="2381" y="12054599"/>
                </a:cubicBezTo>
                <a:cubicBezTo>
                  <a:pt x="-2975" y="11643611"/>
                  <a:pt x="2381" y="4018200"/>
                  <a:pt x="2381" y="0"/>
                </a:cubicBezTo>
                <a:lnTo>
                  <a:pt x="1510572" y="0"/>
                </a:lnTo>
                <a:lnTo>
                  <a:pt x="1510572" y="26163641"/>
                </a:lnTo>
                <a:lnTo>
                  <a:pt x="2381" y="26163641"/>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4" name="Picture 2" descr="DNA | BUas.nl">
            <a:extLst>
              <a:ext uri="{FF2B5EF4-FFF2-40B4-BE49-F238E27FC236}">
                <a16:creationId xmlns:a16="http://schemas.microsoft.com/office/drawing/2014/main" id="{903CD4F9-774E-E347-EBDF-CD0065E785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69846" y="6303848"/>
            <a:ext cx="1372209" cy="474020"/>
          </a:xfrm>
          <a:prstGeom prst="rect">
            <a:avLst/>
          </a:prstGeom>
          <a:noFill/>
          <a:extLst>
            <a:ext uri="{909E8E84-426E-40DD-AFC4-6F175D3DCCD1}">
              <a14:hiddenFill xmlns:a14="http://schemas.microsoft.com/office/drawing/2010/main">
                <a:solidFill>
                  <a:srgbClr val="FFFFFF"/>
                </a:solidFill>
              </a14:hiddenFill>
            </a:ext>
          </a:extLst>
        </p:spPr>
      </p:pic>
      <p:sp>
        <p:nvSpPr>
          <p:cNvPr id="15" name="Oval 14">
            <a:extLst>
              <a:ext uri="{FF2B5EF4-FFF2-40B4-BE49-F238E27FC236}">
                <a16:creationId xmlns:a16="http://schemas.microsoft.com/office/drawing/2014/main" id="{7CE25225-CA5A-4802-17D5-D9E286E9196B}"/>
              </a:ext>
            </a:extLst>
          </p:cNvPr>
          <p:cNvSpPr/>
          <p:nvPr/>
        </p:nvSpPr>
        <p:spPr>
          <a:xfrm>
            <a:off x="974350" y="4339556"/>
            <a:ext cx="957623" cy="95762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0B659A3D-27F0-1911-2BFF-9BF9E9024D5E}"/>
              </a:ext>
            </a:extLst>
          </p:cNvPr>
          <p:cNvPicPr>
            <a:picLocks noChangeAspect="1"/>
          </p:cNvPicPr>
          <p:nvPr/>
        </p:nvPicPr>
        <p:blipFill>
          <a:blip r:embed="rId5"/>
          <a:stretch>
            <a:fillRect/>
          </a:stretch>
        </p:blipFill>
        <p:spPr>
          <a:xfrm>
            <a:off x="-931712" y="4496780"/>
            <a:ext cx="638314" cy="643179"/>
          </a:xfrm>
          <a:prstGeom prst="rect">
            <a:avLst/>
          </a:prstGeom>
        </p:spPr>
      </p:pic>
      <p:pic>
        <p:nvPicPr>
          <p:cNvPr id="17" name="Picture 16">
            <a:extLst>
              <a:ext uri="{FF2B5EF4-FFF2-40B4-BE49-F238E27FC236}">
                <a16:creationId xmlns:a16="http://schemas.microsoft.com/office/drawing/2014/main" id="{1DDA8107-E75C-A244-E1B5-82AE7F8B9AB4}"/>
              </a:ext>
            </a:extLst>
          </p:cNvPr>
          <p:cNvPicPr>
            <a:picLocks noChangeAspect="1"/>
          </p:cNvPicPr>
          <p:nvPr/>
        </p:nvPicPr>
        <p:blipFill>
          <a:blip r:embed="rId6"/>
          <a:stretch>
            <a:fillRect/>
          </a:stretch>
        </p:blipFill>
        <p:spPr>
          <a:xfrm>
            <a:off x="-931712" y="5796485"/>
            <a:ext cx="648374" cy="629049"/>
          </a:xfrm>
          <a:prstGeom prst="rect">
            <a:avLst/>
          </a:prstGeom>
        </p:spPr>
      </p:pic>
      <p:pic>
        <p:nvPicPr>
          <p:cNvPr id="18" name="Graphic 17" descr="Folder Search with solid fill">
            <a:extLst>
              <a:ext uri="{FF2B5EF4-FFF2-40B4-BE49-F238E27FC236}">
                <a16:creationId xmlns:a16="http://schemas.microsoft.com/office/drawing/2014/main" id="{7F0126D6-9362-5EBA-2E59-8A794BE4A60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9466" y="1717879"/>
            <a:ext cx="914400" cy="914400"/>
          </a:xfrm>
          <a:prstGeom prst="rect">
            <a:avLst/>
          </a:prstGeom>
        </p:spPr>
      </p:pic>
      <p:pic>
        <p:nvPicPr>
          <p:cNvPr id="19" name="Graphic 18" descr="Decision chart outline">
            <a:extLst>
              <a:ext uri="{FF2B5EF4-FFF2-40B4-BE49-F238E27FC236}">
                <a16:creationId xmlns:a16="http://schemas.microsoft.com/office/drawing/2014/main" id="{50EE62E6-4E3F-86E1-49B9-D5025A04AB6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15960" y="3061194"/>
            <a:ext cx="806808" cy="806808"/>
          </a:xfrm>
          <a:prstGeom prst="rect">
            <a:avLst/>
          </a:prstGeom>
        </p:spPr>
      </p:pic>
      <p:pic>
        <p:nvPicPr>
          <p:cNvPr id="20" name="Picture 19">
            <a:hlinkClick r:id="rId11" action="ppaction://hlinksldjump"/>
            <a:extLst>
              <a:ext uri="{FF2B5EF4-FFF2-40B4-BE49-F238E27FC236}">
                <a16:creationId xmlns:a16="http://schemas.microsoft.com/office/drawing/2014/main" id="{29978140-B5F3-CA48-7900-96D5AEF28FAA}"/>
              </a:ext>
            </a:extLst>
          </p:cNvPr>
          <p:cNvPicPr>
            <a:picLocks noChangeAspect="1"/>
          </p:cNvPicPr>
          <p:nvPr/>
        </p:nvPicPr>
        <p:blipFill>
          <a:blip r:embed="rId5"/>
          <a:stretch>
            <a:fillRect/>
          </a:stretch>
        </p:blipFill>
        <p:spPr>
          <a:xfrm>
            <a:off x="1144448" y="4496780"/>
            <a:ext cx="638314" cy="643179"/>
          </a:xfrm>
          <a:prstGeom prst="rect">
            <a:avLst/>
          </a:prstGeom>
        </p:spPr>
      </p:pic>
      <p:pic>
        <p:nvPicPr>
          <p:cNvPr id="23" name="Graphic 22" descr="Decision chart outline">
            <a:hlinkClick r:id="rId12" action="ppaction://hlinksldjump"/>
            <a:extLst>
              <a:ext uri="{FF2B5EF4-FFF2-40B4-BE49-F238E27FC236}">
                <a16:creationId xmlns:a16="http://schemas.microsoft.com/office/drawing/2014/main" id="{00D5147B-CC2B-8A58-A50F-DEE5BC1B22A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5500" y="3034777"/>
            <a:ext cx="806808" cy="806808"/>
          </a:xfrm>
          <a:prstGeom prst="rect">
            <a:avLst/>
          </a:prstGeom>
        </p:spPr>
      </p:pic>
      <p:pic>
        <p:nvPicPr>
          <p:cNvPr id="28" name="Graphic 27" descr="Decision chart outline">
            <a:hlinkClick r:id="rId15" action="ppaction://hlinksldjump"/>
            <a:extLst>
              <a:ext uri="{FF2B5EF4-FFF2-40B4-BE49-F238E27FC236}">
                <a16:creationId xmlns:a16="http://schemas.microsoft.com/office/drawing/2014/main" id="{4D96B00A-B442-B981-3C60-FB6EB873777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0711" y="2993733"/>
            <a:ext cx="806808" cy="806808"/>
          </a:xfrm>
          <a:prstGeom prst="rect">
            <a:avLst/>
          </a:prstGeom>
        </p:spPr>
      </p:pic>
      <p:pic>
        <p:nvPicPr>
          <p:cNvPr id="8" name="Picture 7">
            <a:hlinkClick r:id="rId16" action="ppaction://hlinksldjump"/>
            <a:extLst>
              <a:ext uri="{FF2B5EF4-FFF2-40B4-BE49-F238E27FC236}">
                <a16:creationId xmlns:a16="http://schemas.microsoft.com/office/drawing/2014/main" id="{DB211BC3-2BC7-B90C-2264-3B92268F59CA}"/>
              </a:ext>
            </a:extLst>
          </p:cNvPr>
          <p:cNvPicPr>
            <a:picLocks noChangeAspect="1"/>
          </p:cNvPicPr>
          <p:nvPr/>
        </p:nvPicPr>
        <p:blipFill>
          <a:blip r:embed="rId17"/>
          <a:stretch>
            <a:fillRect/>
          </a:stretch>
        </p:blipFill>
        <p:spPr>
          <a:xfrm>
            <a:off x="322139" y="316712"/>
            <a:ext cx="923952" cy="957623"/>
          </a:xfrm>
          <a:prstGeom prst="rect">
            <a:avLst/>
          </a:prstGeom>
        </p:spPr>
      </p:pic>
      <p:pic>
        <p:nvPicPr>
          <p:cNvPr id="9" name="Graphic 8" descr="Folder Search with solid fill">
            <a:hlinkClick r:id="rId18" action="ppaction://hlinksldjump"/>
            <a:extLst>
              <a:ext uri="{FF2B5EF4-FFF2-40B4-BE49-F238E27FC236}">
                <a16:creationId xmlns:a16="http://schemas.microsoft.com/office/drawing/2014/main" id="{25F0EDB7-19D5-9CE9-C4DF-7C6D71EFEDA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1704" y="1717879"/>
            <a:ext cx="914400" cy="914400"/>
          </a:xfrm>
          <a:prstGeom prst="rect">
            <a:avLst/>
          </a:prstGeom>
        </p:spPr>
      </p:pic>
      <p:pic>
        <p:nvPicPr>
          <p:cNvPr id="22" name="Picture 21">
            <a:hlinkClick r:id="rId19" action="ppaction://hlinksldjump"/>
            <a:extLst>
              <a:ext uri="{FF2B5EF4-FFF2-40B4-BE49-F238E27FC236}">
                <a16:creationId xmlns:a16="http://schemas.microsoft.com/office/drawing/2014/main" id="{024DC020-3DCD-324A-6D5F-CB79AA37B1CB}"/>
              </a:ext>
            </a:extLst>
          </p:cNvPr>
          <p:cNvPicPr>
            <a:picLocks noChangeAspect="1"/>
          </p:cNvPicPr>
          <p:nvPr/>
        </p:nvPicPr>
        <p:blipFill>
          <a:blip r:embed="rId6"/>
          <a:stretch>
            <a:fillRect/>
          </a:stretch>
        </p:blipFill>
        <p:spPr>
          <a:xfrm>
            <a:off x="469458" y="5796485"/>
            <a:ext cx="648374" cy="629049"/>
          </a:xfrm>
          <a:prstGeom prst="rect">
            <a:avLst/>
          </a:prstGeom>
        </p:spPr>
      </p:pic>
      <p:sp>
        <p:nvSpPr>
          <p:cNvPr id="25" name="Object 1">
            <a:extLst>
              <a:ext uri="{FF2B5EF4-FFF2-40B4-BE49-F238E27FC236}">
                <a16:creationId xmlns:a16="http://schemas.microsoft.com/office/drawing/2014/main" id="{EC890180-680E-3496-4CCE-E8DFE7675A78}"/>
              </a:ext>
            </a:extLst>
          </p:cNvPr>
          <p:cNvSpPr/>
          <p:nvPr/>
        </p:nvSpPr>
        <p:spPr>
          <a:xfrm>
            <a:off x="6495460" y="326659"/>
            <a:ext cx="5795903" cy="988719"/>
          </a:xfrm>
          <a:prstGeom prst="rect">
            <a:avLst/>
          </a:prstGeom>
          <a:noFill/>
        </p:spPr>
        <p:txBody>
          <a:bodyPr wrap="square" lIns="0" tIns="0" rIns="0" bIns="0" rtlCol="0" anchor="t"/>
          <a:lstStyle/>
          <a:p>
            <a:pPr>
              <a:lnSpc>
                <a:spcPts val="4015"/>
              </a:lnSpc>
            </a:pPr>
            <a:r>
              <a:rPr lang="en-US" sz="4000" b="1">
                <a:latin typeface="Montserrat"/>
                <a:cs typeface="Arial"/>
              </a:rPr>
              <a:t>Implementations &amp;</a:t>
            </a:r>
          </a:p>
          <a:p>
            <a:pPr>
              <a:lnSpc>
                <a:spcPts val="4015"/>
              </a:lnSpc>
            </a:pPr>
            <a:r>
              <a:rPr lang="en-US" sz="4000" b="1">
                <a:latin typeface="Montserrat"/>
                <a:cs typeface="Arial"/>
              </a:rPr>
              <a:t>next steps</a:t>
            </a:r>
          </a:p>
        </p:txBody>
      </p:sp>
      <p:sp>
        <p:nvSpPr>
          <p:cNvPr id="32" name="TextBox 31">
            <a:extLst>
              <a:ext uri="{FF2B5EF4-FFF2-40B4-BE49-F238E27FC236}">
                <a16:creationId xmlns:a16="http://schemas.microsoft.com/office/drawing/2014/main" id="{0FD80001-DD75-A248-1759-2FC4182C2E17}"/>
              </a:ext>
            </a:extLst>
          </p:cNvPr>
          <p:cNvSpPr txBox="1"/>
          <p:nvPr/>
        </p:nvSpPr>
        <p:spPr>
          <a:xfrm>
            <a:off x="6644770" y="1315378"/>
            <a:ext cx="412507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a:latin typeface="Amasis MT Pro Black"/>
                <a:cs typeface="Arial"/>
              </a:rPr>
              <a:t>Evaluation</a:t>
            </a:r>
            <a:endParaRPr lang="en-US" sz="2000"/>
          </a:p>
        </p:txBody>
      </p:sp>
      <p:sp>
        <p:nvSpPr>
          <p:cNvPr id="33" name="TextBox 32">
            <a:extLst>
              <a:ext uri="{FF2B5EF4-FFF2-40B4-BE49-F238E27FC236}">
                <a16:creationId xmlns:a16="http://schemas.microsoft.com/office/drawing/2014/main" id="{84C57888-B18F-75BD-DBFA-F3ED381E9318}"/>
              </a:ext>
            </a:extLst>
          </p:cNvPr>
          <p:cNvSpPr txBox="1"/>
          <p:nvPr/>
        </p:nvSpPr>
        <p:spPr>
          <a:xfrm>
            <a:off x="6644770" y="2261375"/>
            <a:ext cx="5497285"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a:latin typeface="Söhne"/>
                <a:ea typeface="+mn-lt"/>
                <a:cs typeface="+mn-lt"/>
              </a:rPr>
              <a:t>Develop/adjust grading criteria for integrated approach</a:t>
            </a:r>
          </a:p>
          <a:p>
            <a:pPr marL="285750" indent="-285750">
              <a:buFont typeface="Arial"/>
              <a:buChar char="•"/>
            </a:pPr>
            <a:r>
              <a:rPr lang="en-GB">
                <a:latin typeface="Söhne"/>
                <a:ea typeface="+mn-lt"/>
                <a:cs typeface="+mn-lt"/>
              </a:rPr>
              <a:t>Review data for adjustments and improvements</a:t>
            </a:r>
            <a:endParaRPr lang="en-GB">
              <a:latin typeface="Söhne"/>
              <a:cs typeface="Arial"/>
            </a:endParaRPr>
          </a:p>
          <a:p>
            <a:pPr marL="285750" indent="-285750">
              <a:buFont typeface="Arial"/>
              <a:buChar char="•"/>
            </a:pPr>
            <a:r>
              <a:rPr lang="en-GB">
                <a:latin typeface="Söhne"/>
                <a:ea typeface="+mn-lt"/>
                <a:cs typeface="+mn-lt"/>
              </a:rPr>
              <a:t>Get feedback </a:t>
            </a:r>
          </a:p>
          <a:p>
            <a:pPr marL="285750" indent="-285750">
              <a:buFont typeface="Arial"/>
              <a:buChar char="•"/>
            </a:pPr>
            <a:r>
              <a:rPr lang="en-GB">
                <a:latin typeface="Söhne"/>
                <a:ea typeface="+mn-lt"/>
                <a:cs typeface="+mn-lt"/>
              </a:rPr>
              <a:t>Test integrated approach in select courses</a:t>
            </a:r>
          </a:p>
          <a:p>
            <a:pPr marL="285750" indent="-285750">
              <a:buFont typeface="Arial"/>
              <a:buChar char="•"/>
            </a:pPr>
            <a:r>
              <a:rPr lang="en-GB">
                <a:latin typeface="Söhne"/>
                <a:ea typeface="+mn-lt"/>
                <a:cs typeface="+mn-lt"/>
              </a:rPr>
              <a:t>Make necessary adjustments to curriculum/methods </a:t>
            </a:r>
            <a:endParaRPr lang="en-GB">
              <a:latin typeface="Söhne"/>
              <a:cs typeface="Arial"/>
            </a:endParaRPr>
          </a:p>
        </p:txBody>
      </p:sp>
    </p:spTree>
    <p:extLst>
      <p:ext uri="{BB962C8B-B14F-4D97-AF65-F5344CB8AC3E}">
        <p14:creationId xmlns:p14="http://schemas.microsoft.com/office/powerpoint/2010/main" val="19512454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4">
    <p:bg>
      <p:bgPr>
        <a:solidFill>
          <a:schemeClr val="bg2"/>
        </a:solidFill>
        <a:effectLst/>
      </p:bgPr>
    </p:bg>
    <p:spTree>
      <p:nvGrpSpPr>
        <p:cNvPr id="1" name=""/>
        <p:cNvGrpSpPr/>
        <p:nvPr/>
      </p:nvGrpSpPr>
      <p:grpSpPr>
        <a:xfrm>
          <a:off x="0" y="0"/>
          <a:ext cx="0" cy="0"/>
          <a:chOff x="0" y="0"/>
          <a:chExt cx="0" cy="0"/>
        </a:xfrm>
      </p:grpSpPr>
      <p:sp>
        <p:nvSpPr>
          <p:cNvPr id="2" name="Object 1"/>
          <p:cNvSpPr/>
          <p:nvPr/>
        </p:nvSpPr>
        <p:spPr>
          <a:xfrm>
            <a:off x="6768677" y="476131"/>
            <a:ext cx="4953666" cy="5913546"/>
          </a:xfrm>
          <a:prstGeom prst="rect">
            <a:avLst/>
          </a:prstGeom>
          <a:solidFill>
            <a:srgbClr val="62A8BB"/>
          </a:solidFill>
        </p:spPr>
        <p:txBody>
          <a:bodyPr/>
          <a:lstStyle/>
          <a:p>
            <a:endParaRPr lang="en-US"/>
          </a:p>
        </p:txBody>
      </p:sp>
      <p:sp>
        <p:nvSpPr>
          <p:cNvPr id="5" name="Rectangle 4">
            <a:extLst>
              <a:ext uri="{FF2B5EF4-FFF2-40B4-BE49-F238E27FC236}">
                <a16:creationId xmlns:a16="http://schemas.microsoft.com/office/drawing/2014/main" id="{5D12CCFB-4EFF-3AC2-0BC5-973F87858B76}"/>
              </a:ext>
            </a:extLst>
          </p:cNvPr>
          <p:cNvSpPr/>
          <p:nvPr/>
        </p:nvSpPr>
        <p:spPr>
          <a:xfrm>
            <a:off x="6768677" y="476131"/>
            <a:ext cx="4953666" cy="591354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Object 2"/>
          <p:cNvPicPr>
            <a:picLocks noChangeAspect="1"/>
          </p:cNvPicPr>
          <p:nvPr/>
        </p:nvPicPr>
        <p:blipFill rotWithShape="1">
          <a:blip r:embed="rId3"/>
          <a:srcRect l="29079" r="37046"/>
          <a:stretch/>
        </p:blipFill>
        <p:spPr>
          <a:xfrm>
            <a:off x="6768677" y="-636577"/>
            <a:ext cx="5423323" cy="9148768"/>
          </a:xfrm>
          <a:prstGeom prst="rect">
            <a:avLst/>
          </a:prstGeom>
        </p:spPr>
      </p:pic>
      <p:sp>
        <p:nvSpPr>
          <p:cNvPr id="4" name="Object 3"/>
          <p:cNvSpPr/>
          <p:nvPr/>
        </p:nvSpPr>
        <p:spPr>
          <a:xfrm>
            <a:off x="361169" y="2553541"/>
            <a:ext cx="6124591" cy="2055610"/>
          </a:xfrm>
          <a:prstGeom prst="rect">
            <a:avLst/>
          </a:prstGeom>
          <a:noFill/>
        </p:spPr>
        <p:txBody>
          <a:bodyPr wrap="square" lIns="0" tIns="0" rIns="0" bIns="0" rtlCol="0" anchor="t"/>
          <a:lstStyle/>
          <a:p>
            <a:pPr algn="just">
              <a:lnSpc>
                <a:spcPts val="2268"/>
              </a:lnSpc>
              <a:buNone/>
            </a:pPr>
            <a:r>
              <a:rPr lang="en-US">
                <a:solidFill>
                  <a:srgbClr val="FFFFFF"/>
                </a:solidFill>
                <a:latin typeface="Montserrat" pitchFamily="34" charset="0"/>
              </a:rPr>
              <a:t>Artificial intelligence (AI) is </a:t>
            </a:r>
            <a:r>
              <a:rPr lang="en-US" b="1">
                <a:solidFill>
                  <a:srgbClr val="FFFFFF"/>
                </a:solidFill>
                <a:latin typeface="Montserrat" pitchFamily="34" charset="0"/>
              </a:rPr>
              <a:t>increasingly used</a:t>
            </a:r>
            <a:r>
              <a:rPr lang="en-US">
                <a:solidFill>
                  <a:srgbClr val="FFFFFF"/>
                </a:solidFill>
                <a:latin typeface="Montserrat" pitchFamily="34" charset="0"/>
              </a:rPr>
              <a:t> in the media and entertainment industries. AI has the ability to generate art, music, videos, and text, making it a powerful new tool for creators. </a:t>
            </a:r>
          </a:p>
          <a:p>
            <a:pPr algn="just">
              <a:lnSpc>
                <a:spcPts val="2268"/>
              </a:lnSpc>
              <a:buNone/>
            </a:pPr>
            <a:r>
              <a:rPr lang="en-US">
                <a:solidFill>
                  <a:srgbClr val="FFFFFF"/>
                </a:solidFill>
                <a:latin typeface="Montserrat" pitchFamily="34" charset="0"/>
              </a:rPr>
              <a:t>However, this revolutionary technology also raises </a:t>
            </a:r>
            <a:r>
              <a:rPr lang="en-US" b="1">
                <a:solidFill>
                  <a:srgbClr val="FFFFFF"/>
                </a:solidFill>
                <a:latin typeface="Montserrat" pitchFamily="34" charset="0"/>
              </a:rPr>
              <a:t>significant concerns </a:t>
            </a:r>
            <a:r>
              <a:rPr lang="en-US">
                <a:solidFill>
                  <a:srgbClr val="FFFFFF"/>
                </a:solidFill>
                <a:latin typeface="Montserrat" pitchFamily="34" charset="0"/>
              </a:rPr>
              <a:t>about its implications for authenticity and ethics.</a:t>
            </a:r>
          </a:p>
        </p:txBody>
      </p:sp>
      <p:pic>
        <p:nvPicPr>
          <p:cNvPr id="7" name="Picture 2" descr="DNA | BUas.nl">
            <a:extLst>
              <a:ext uri="{FF2B5EF4-FFF2-40B4-BE49-F238E27FC236}">
                <a16:creationId xmlns:a16="http://schemas.microsoft.com/office/drawing/2014/main" id="{9DB0BF03-9C59-ED75-1BB0-BA23243D63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982" y="6268252"/>
            <a:ext cx="1372209" cy="4740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79BBA1-4FE5-F2AB-891E-F1053FB40880}"/>
              </a:ext>
            </a:extLst>
          </p:cNvPr>
          <p:cNvPicPr>
            <a:picLocks noChangeAspect="1"/>
          </p:cNvPicPr>
          <p:nvPr/>
        </p:nvPicPr>
        <p:blipFill>
          <a:blip r:embed="rId2"/>
          <a:srcRect t="17139" b="17139"/>
          <a:stretch/>
        </p:blipFill>
        <p:spPr>
          <a:xfrm flipH="1">
            <a:off x="-1467" y="10"/>
            <a:ext cx="5962784" cy="6857989"/>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6" name="Oval 5">
            <a:extLst>
              <a:ext uri="{FF2B5EF4-FFF2-40B4-BE49-F238E27FC236}">
                <a16:creationId xmlns:a16="http://schemas.microsoft.com/office/drawing/2014/main" id="{5BAE9A13-4E8D-B085-64A3-3189D8082974}"/>
              </a:ext>
            </a:extLst>
          </p:cNvPr>
          <p:cNvSpPr/>
          <p:nvPr/>
        </p:nvSpPr>
        <p:spPr>
          <a:xfrm>
            <a:off x="-1091367" y="3005691"/>
            <a:ext cx="957623" cy="95762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A2AB4F5-CBC5-D0F2-F026-252EFB02E54F}"/>
              </a:ext>
            </a:extLst>
          </p:cNvPr>
          <p:cNvSpPr/>
          <p:nvPr/>
        </p:nvSpPr>
        <p:spPr>
          <a:xfrm>
            <a:off x="-1081076" y="5660092"/>
            <a:ext cx="957623" cy="95762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01A368A-2EE8-E319-E0E2-64365129F8DD}"/>
              </a:ext>
            </a:extLst>
          </p:cNvPr>
          <p:cNvSpPr/>
          <p:nvPr/>
        </p:nvSpPr>
        <p:spPr>
          <a:xfrm>
            <a:off x="-1081077" y="1698548"/>
            <a:ext cx="957623" cy="95762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FF19956-9587-9FE6-8130-2AF15F6921F0}"/>
              </a:ext>
            </a:extLst>
          </p:cNvPr>
          <p:cNvSpPr/>
          <p:nvPr/>
        </p:nvSpPr>
        <p:spPr>
          <a:xfrm>
            <a:off x="-1081076" y="4339578"/>
            <a:ext cx="957623" cy="95762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CFA4268-2683-9B96-5A75-277EB228C484}"/>
              </a:ext>
            </a:extLst>
          </p:cNvPr>
          <p:cNvSpPr/>
          <p:nvPr/>
        </p:nvSpPr>
        <p:spPr>
          <a:xfrm rot="10800000">
            <a:off x="4662" y="-6970812"/>
            <a:ext cx="1510572" cy="26163641"/>
          </a:xfrm>
          <a:custGeom>
            <a:avLst/>
            <a:gdLst>
              <a:gd name="connsiteX0" fmla="*/ 0 w 1508191"/>
              <a:gd name="connsiteY0" fmla="*/ 26163641 h 26163641"/>
              <a:gd name="connsiteX1" fmla="*/ 0 w 1508191"/>
              <a:gd name="connsiteY1" fmla="*/ 14109047 h 26163641"/>
              <a:gd name="connsiteX2" fmla="*/ 747584 w 1508191"/>
              <a:gd name="connsiteY2" fmla="*/ 13081823 h 26163641"/>
              <a:gd name="connsiteX3" fmla="*/ 0 w 1508191"/>
              <a:gd name="connsiteY3" fmla="*/ 12054599 h 26163641"/>
              <a:gd name="connsiteX4" fmla="*/ 0 w 1508191"/>
              <a:gd name="connsiteY4" fmla="*/ 0 h 26163641"/>
              <a:gd name="connsiteX5" fmla="*/ 1508191 w 1508191"/>
              <a:gd name="connsiteY5" fmla="*/ 0 h 26163641"/>
              <a:gd name="connsiteX6" fmla="*/ 1508191 w 1508191"/>
              <a:gd name="connsiteY6" fmla="*/ 26163641 h 26163641"/>
              <a:gd name="connsiteX0" fmla="*/ 0 w 1508191"/>
              <a:gd name="connsiteY0" fmla="*/ 26163641 h 26163641"/>
              <a:gd name="connsiteX1" fmla="*/ 0 w 1508191"/>
              <a:gd name="connsiteY1" fmla="*/ 14109047 h 26163641"/>
              <a:gd name="connsiteX2" fmla="*/ 747584 w 1508191"/>
              <a:gd name="connsiteY2" fmla="*/ 13081823 h 26163641"/>
              <a:gd name="connsiteX3" fmla="*/ 0 w 1508191"/>
              <a:gd name="connsiteY3" fmla="*/ 12054599 h 26163641"/>
              <a:gd name="connsiteX4" fmla="*/ 0 w 1508191"/>
              <a:gd name="connsiteY4" fmla="*/ 0 h 26163641"/>
              <a:gd name="connsiteX5" fmla="*/ 1508191 w 1508191"/>
              <a:gd name="connsiteY5" fmla="*/ 0 h 26163641"/>
              <a:gd name="connsiteX6" fmla="*/ 1508191 w 1508191"/>
              <a:gd name="connsiteY6" fmla="*/ 26163641 h 26163641"/>
              <a:gd name="connsiteX7" fmla="*/ 0 w 1508191"/>
              <a:gd name="connsiteY7" fmla="*/ 26163641 h 26163641"/>
              <a:gd name="connsiteX0" fmla="*/ 97 w 1508288"/>
              <a:gd name="connsiteY0" fmla="*/ 26163641 h 26163641"/>
              <a:gd name="connsiteX1" fmla="*/ 97 w 1508288"/>
              <a:gd name="connsiteY1" fmla="*/ 14109047 h 26163641"/>
              <a:gd name="connsiteX2" fmla="*/ 747681 w 1508288"/>
              <a:gd name="connsiteY2" fmla="*/ 13081823 h 26163641"/>
              <a:gd name="connsiteX3" fmla="*/ 97 w 1508288"/>
              <a:gd name="connsiteY3" fmla="*/ 12054599 h 26163641"/>
              <a:gd name="connsiteX4" fmla="*/ 97 w 1508288"/>
              <a:gd name="connsiteY4" fmla="*/ 0 h 26163641"/>
              <a:gd name="connsiteX5" fmla="*/ 1508288 w 1508288"/>
              <a:gd name="connsiteY5" fmla="*/ 0 h 26163641"/>
              <a:gd name="connsiteX6" fmla="*/ 1508288 w 1508288"/>
              <a:gd name="connsiteY6" fmla="*/ 26163641 h 26163641"/>
              <a:gd name="connsiteX7" fmla="*/ 97 w 1508288"/>
              <a:gd name="connsiteY7" fmla="*/ 26163641 h 26163641"/>
              <a:gd name="connsiteX0" fmla="*/ 2381 w 1510572"/>
              <a:gd name="connsiteY0" fmla="*/ 26163641 h 26163641"/>
              <a:gd name="connsiteX1" fmla="*/ 2381 w 1510572"/>
              <a:gd name="connsiteY1" fmla="*/ 14109047 h 26163641"/>
              <a:gd name="connsiteX2" fmla="*/ 749965 w 1510572"/>
              <a:gd name="connsiteY2" fmla="*/ 13081823 h 26163641"/>
              <a:gd name="connsiteX3" fmla="*/ 2381 w 1510572"/>
              <a:gd name="connsiteY3" fmla="*/ 12054599 h 26163641"/>
              <a:gd name="connsiteX4" fmla="*/ 2381 w 1510572"/>
              <a:gd name="connsiteY4" fmla="*/ 0 h 26163641"/>
              <a:gd name="connsiteX5" fmla="*/ 1510572 w 1510572"/>
              <a:gd name="connsiteY5" fmla="*/ 0 h 26163641"/>
              <a:gd name="connsiteX6" fmla="*/ 1510572 w 1510572"/>
              <a:gd name="connsiteY6" fmla="*/ 26163641 h 26163641"/>
              <a:gd name="connsiteX7" fmla="*/ 2381 w 1510572"/>
              <a:gd name="connsiteY7" fmla="*/ 26163641 h 26163641"/>
              <a:gd name="connsiteX0" fmla="*/ 2381 w 1510572"/>
              <a:gd name="connsiteY0" fmla="*/ 26163641 h 26163641"/>
              <a:gd name="connsiteX1" fmla="*/ 2381 w 1510572"/>
              <a:gd name="connsiteY1" fmla="*/ 14109047 h 26163641"/>
              <a:gd name="connsiteX2" fmla="*/ 749965 w 1510572"/>
              <a:gd name="connsiteY2" fmla="*/ 13081823 h 26163641"/>
              <a:gd name="connsiteX3" fmla="*/ 2381 w 1510572"/>
              <a:gd name="connsiteY3" fmla="*/ 12054599 h 26163641"/>
              <a:gd name="connsiteX4" fmla="*/ 2381 w 1510572"/>
              <a:gd name="connsiteY4" fmla="*/ 0 h 26163641"/>
              <a:gd name="connsiteX5" fmla="*/ 1510572 w 1510572"/>
              <a:gd name="connsiteY5" fmla="*/ 0 h 26163641"/>
              <a:gd name="connsiteX6" fmla="*/ 1510572 w 1510572"/>
              <a:gd name="connsiteY6" fmla="*/ 26163641 h 26163641"/>
              <a:gd name="connsiteX7" fmla="*/ 2381 w 1510572"/>
              <a:gd name="connsiteY7" fmla="*/ 26163641 h 26163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0572" h="26163641">
                <a:moveTo>
                  <a:pt x="2381" y="26163641"/>
                </a:moveTo>
                <a:cubicBezTo>
                  <a:pt x="2381" y="22145443"/>
                  <a:pt x="12266" y="14626715"/>
                  <a:pt x="2381" y="14109047"/>
                </a:cubicBezTo>
                <a:cubicBezTo>
                  <a:pt x="-7504" y="13591379"/>
                  <a:pt x="740080" y="13797611"/>
                  <a:pt x="749965" y="13081823"/>
                </a:cubicBezTo>
                <a:cubicBezTo>
                  <a:pt x="759850" y="12366035"/>
                  <a:pt x="7737" y="12465587"/>
                  <a:pt x="2381" y="12054599"/>
                </a:cubicBezTo>
                <a:cubicBezTo>
                  <a:pt x="-2975" y="11643611"/>
                  <a:pt x="2381" y="4018200"/>
                  <a:pt x="2381" y="0"/>
                </a:cubicBezTo>
                <a:lnTo>
                  <a:pt x="1510572" y="0"/>
                </a:lnTo>
                <a:lnTo>
                  <a:pt x="1510572" y="26163641"/>
                </a:lnTo>
                <a:lnTo>
                  <a:pt x="2381" y="26163641"/>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4" name="Picture 2" descr="DNA | BUas.nl">
            <a:extLst>
              <a:ext uri="{FF2B5EF4-FFF2-40B4-BE49-F238E27FC236}">
                <a16:creationId xmlns:a16="http://schemas.microsoft.com/office/drawing/2014/main" id="{454B3C41-2002-1C51-C02A-ADD30FEC0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9846" y="6303848"/>
            <a:ext cx="1372209" cy="474020"/>
          </a:xfrm>
          <a:prstGeom prst="rect">
            <a:avLst/>
          </a:prstGeom>
          <a:noFill/>
          <a:extLst>
            <a:ext uri="{909E8E84-426E-40DD-AFC4-6F175D3DCCD1}">
              <a14:hiddenFill xmlns:a14="http://schemas.microsoft.com/office/drawing/2010/main">
                <a:solidFill>
                  <a:srgbClr val="FFFFFF"/>
                </a:solidFill>
              </a14:hiddenFill>
            </a:ext>
          </a:extLst>
        </p:spPr>
      </p:pic>
      <p:sp>
        <p:nvSpPr>
          <p:cNvPr id="15" name="Oval 14">
            <a:extLst>
              <a:ext uri="{FF2B5EF4-FFF2-40B4-BE49-F238E27FC236}">
                <a16:creationId xmlns:a16="http://schemas.microsoft.com/office/drawing/2014/main" id="{0F79F550-A6CD-FF33-6AD4-97BDA42CECAE}"/>
              </a:ext>
            </a:extLst>
          </p:cNvPr>
          <p:cNvSpPr/>
          <p:nvPr/>
        </p:nvSpPr>
        <p:spPr>
          <a:xfrm>
            <a:off x="937653" y="5660092"/>
            <a:ext cx="957623" cy="95762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E9B3FF8F-FE6F-F417-8823-D253E5EF7150}"/>
              </a:ext>
            </a:extLst>
          </p:cNvPr>
          <p:cNvPicPr>
            <a:picLocks noChangeAspect="1"/>
          </p:cNvPicPr>
          <p:nvPr/>
        </p:nvPicPr>
        <p:blipFill>
          <a:blip r:embed="rId4"/>
          <a:stretch>
            <a:fillRect/>
          </a:stretch>
        </p:blipFill>
        <p:spPr>
          <a:xfrm>
            <a:off x="-931712" y="4496780"/>
            <a:ext cx="638314" cy="643179"/>
          </a:xfrm>
          <a:prstGeom prst="rect">
            <a:avLst/>
          </a:prstGeom>
        </p:spPr>
      </p:pic>
      <p:pic>
        <p:nvPicPr>
          <p:cNvPr id="17" name="Picture 16">
            <a:extLst>
              <a:ext uri="{FF2B5EF4-FFF2-40B4-BE49-F238E27FC236}">
                <a16:creationId xmlns:a16="http://schemas.microsoft.com/office/drawing/2014/main" id="{EB97CFC1-D314-10A4-6647-0260D3B25B34}"/>
              </a:ext>
            </a:extLst>
          </p:cNvPr>
          <p:cNvPicPr>
            <a:picLocks noChangeAspect="1"/>
          </p:cNvPicPr>
          <p:nvPr/>
        </p:nvPicPr>
        <p:blipFill>
          <a:blip r:embed="rId5"/>
          <a:stretch>
            <a:fillRect/>
          </a:stretch>
        </p:blipFill>
        <p:spPr>
          <a:xfrm>
            <a:off x="-931712" y="5796485"/>
            <a:ext cx="648374" cy="629049"/>
          </a:xfrm>
          <a:prstGeom prst="rect">
            <a:avLst/>
          </a:prstGeom>
        </p:spPr>
      </p:pic>
      <p:pic>
        <p:nvPicPr>
          <p:cNvPr id="18" name="Graphic 17" descr="Folder Search with solid fill">
            <a:extLst>
              <a:ext uri="{FF2B5EF4-FFF2-40B4-BE49-F238E27FC236}">
                <a16:creationId xmlns:a16="http://schemas.microsoft.com/office/drawing/2014/main" id="{176C7803-1E45-C6DE-DDCA-167D2965D81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9466" y="1717879"/>
            <a:ext cx="914400" cy="914400"/>
          </a:xfrm>
          <a:prstGeom prst="rect">
            <a:avLst/>
          </a:prstGeom>
        </p:spPr>
      </p:pic>
      <p:pic>
        <p:nvPicPr>
          <p:cNvPr id="19" name="Graphic 18" descr="Decision chart outline">
            <a:extLst>
              <a:ext uri="{FF2B5EF4-FFF2-40B4-BE49-F238E27FC236}">
                <a16:creationId xmlns:a16="http://schemas.microsoft.com/office/drawing/2014/main" id="{0778F3B9-440C-F219-0476-D63A150287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5960" y="3061194"/>
            <a:ext cx="806808" cy="806808"/>
          </a:xfrm>
          <a:prstGeom prst="rect">
            <a:avLst/>
          </a:prstGeom>
        </p:spPr>
      </p:pic>
      <p:pic>
        <p:nvPicPr>
          <p:cNvPr id="21" name="Picture 20">
            <a:hlinkClick r:id="rId10" action="ppaction://hlinksldjump"/>
            <a:extLst>
              <a:ext uri="{FF2B5EF4-FFF2-40B4-BE49-F238E27FC236}">
                <a16:creationId xmlns:a16="http://schemas.microsoft.com/office/drawing/2014/main" id="{48E19502-96B4-A963-B459-864A9B02A254}"/>
              </a:ext>
            </a:extLst>
          </p:cNvPr>
          <p:cNvPicPr>
            <a:picLocks noChangeAspect="1"/>
          </p:cNvPicPr>
          <p:nvPr/>
        </p:nvPicPr>
        <p:blipFill>
          <a:blip r:embed="rId5"/>
          <a:stretch>
            <a:fillRect/>
          </a:stretch>
        </p:blipFill>
        <p:spPr>
          <a:xfrm>
            <a:off x="1117832" y="5824378"/>
            <a:ext cx="648374" cy="629049"/>
          </a:xfrm>
          <a:prstGeom prst="rect">
            <a:avLst/>
          </a:prstGeom>
        </p:spPr>
      </p:pic>
      <p:pic>
        <p:nvPicPr>
          <p:cNvPr id="23" name="Graphic 22" descr="Decision chart outline">
            <a:hlinkClick r:id="rId11" action="ppaction://hlinksldjump"/>
            <a:extLst>
              <a:ext uri="{FF2B5EF4-FFF2-40B4-BE49-F238E27FC236}">
                <a16:creationId xmlns:a16="http://schemas.microsoft.com/office/drawing/2014/main" id="{7305DC34-0ECA-6577-1652-10E90294BA7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5500" y="3034777"/>
            <a:ext cx="806808" cy="806808"/>
          </a:xfrm>
          <a:prstGeom prst="rect">
            <a:avLst/>
          </a:prstGeom>
        </p:spPr>
      </p:pic>
      <p:pic>
        <p:nvPicPr>
          <p:cNvPr id="25" name="Graphic 24" descr="Decision chart outline">
            <a:hlinkClick r:id="rId14" action="ppaction://hlinksldjump"/>
            <a:extLst>
              <a:ext uri="{FF2B5EF4-FFF2-40B4-BE49-F238E27FC236}">
                <a16:creationId xmlns:a16="http://schemas.microsoft.com/office/drawing/2014/main" id="{0D64EA40-AF0F-A237-C177-8BF7AE72E6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0711" y="2993733"/>
            <a:ext cx="806808" cy="806808"/>
          </a:xfrm>
          <a:prstGeom prst="rect">
            <a:avLst/>
          </a:prstGeom>
        </p:spPr>
      </p:pic>
      <p:pic>
        <p:nvPicPr>
          <p:cNvPr id="9" name="Picture 8">
            <a:hlinkClick r:id="rId15" action="ppaction://hlinksldjump"/>
            <a:extLst>
              <a:ext uri="{FF2B5EF4-FFF2-40B4-BE49-F238E27FC236}">
                <a16:creationId xmlns:a16="http://schemas.microsoft.com/office/drawing/2014/main" id="{D696EB93-6E1E-0EA0-D81F-5A9220AAE566}"/>
              </a:ext>
            </a:extLst>
          </p:cNvPr>
          <p:cNvPicPr>
            <a:picLocks noChangeAspect="1"/>
          </p:cNvPicPr>
          <p:nvPr/>
        </p:nvPicPr>
        <p:blipFill>
          <a:blip r:embed="rId16"/>
          <a:stretch>
            <a:fillRect/>
          </a:stretch>
        </p:blipFill>
        <p:spPr>
          <a:xfrm>
            <a:off x="322139" y="316712"/>
            <a:ext cx="923952" cy="957623"/>
          </a:xfrm>
          <a:prstGeom prst="rect">
            <a:avLst/>
          </a:prstGeom>
        </p:spPr>
      </p:pic>
      <p:pic>
        <p:nvPicPr>
          <p:cNvPr id="20" name="Graphic 19" descr="Folder Search with solid fill">
            <a:hlinkClick r:id="rId17" action="ppaction://hlinksldjump"/>
            <a:extLst>
              <a:ext uri="{FF2B5EF4-FFF2-40B4-BE49-F238E27FC236}">
                <a16:creationId xmlns:a16="http://schemas.microsoft.com/office/drawing/2014/main" id="{585A7DE9-9A08-492A-940C-B27EEE6B5C6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1704" y="1717879"/>
            <a:ext cx="914400" cy="914400"/>
          </a:xfrm>
          <a:prstGeom prst="rect">
            <a:avLst/>
          </a:prstGeom>
        </p:spPr>
      </p:pic>
      <p:pic>
        <p:nvPicPr>
          <p:cNvPr id="22" name="Picture 21">
            <a:hlinkClick r:id="rId18" action="ppaction://hlinksldjump"/>
            <a:extLst>
              <a:ext uri="{FF2B5EF4-FFF2-40B4-BE49-F238E27FC236}">
                <a16:creationId xmlns:a16="http://schemas.microsoft.com/office/drawing/2014/main" id="{77A3340E-BD78-A160-059F-DADFCC22E1F2}"/>
              </a:ext>
            </a:extLst>
          </p:cNvPr>
          <p:cNvPicPr>
            <a:picLocks noChangeAspect="1"/>
          </p:cNvPicPr>
          <p:nvPr/>
        </p:nvPicPr>
        <p:blipFill>
          <a:blip r:embed="rId4"/>
          <a:stretch>
            <a:fillRect/>
          </a:stretch>
        </p:blipFill>
        <p:spPr>
          <a:xfrm>
            <a:off x="464958" y="4496780"/>
            <a:ext cx="638314" cy="643179"/>
          </a:xfrm>
          <a:prstGeom prst="rect">
            <a:avLst/>
          </a:prstGeom>
        </p:spPr>
      </p:pic>
      <p:sp>
        <p:nvSpPr>
          <p:cNvPr id="31" name="Object 1">
            <a:extLst>
              <a:ext uri="{FF2B5EF4-FFF2-40B4-BE49-F238E27FC236}">
                <a16:creationId xmlns:a16="http://schemas.microsoft.com/office/drawing/2014/main" id="{CD122FBA-889A-C8CA-6EA0-8945FE7D9403}"/>
              </a:ext>
            </a:extLst>
          </p:cNvPr>
          <p:cNvSpPr/>
          <p:nvPr/>
        </p:nvSpPr>
        <p:spPr>
          <a:xfrm>
            <a:off x="6495460" y="326659"/>
            <a:ext cx="5795903" cy="988719"/>
          </a:xfrm>
          <a:prstGeom prst="rect">
            <a:avLst/>
          </a:prstGeom>
          <a:noFill/>
        </p:spPr>
        <p:txBody>
          <a:bodyPr wrap="square" lIns="0" tIns="0" rIns="0" bIns="0" rtlCol="0" anchor="t"/>
          <a:lstStyle/>
          <a:p>
            <a:pPr>
              <a:lnSpc>
                <a:spcPts val="4015"/>
              </a:lnSpc>
            </a:pPr>
            <a:r>
              <a:rPr lang="en-US" sz="4000" b="1">
                <a:latin typeface="Montserrat"/>
                <a:cs typeface="Arial"/>
              </a:rPr>
              <a:t>Implementations &amp;</a:t>
            </a:r>
          </a:p>
          <a:p>
            <a:pPr>
              <a:lnSpc>
                <a:spcPts val="4015"/>
              </a:lnSpc>
            </a:pPr>
            <a:r>
              <a:rPr lang="en-US" sz="4000" b="1">
                <a:latin typeface="Montserrat"/>
                <a:cs typeface="Arial"/>
              </a:rPr>
              <a:t>next steps</a:t>
            </a:r>
          </a:p>
        </p:txBody>
      </p:sp>
      <p:sp>
        <p:nvSpPr>
          <p:cNvPr id="32" name="TextBox 31">
            <a:extLst>
              <a:ext uri="{FF2B5EF4-FFF2-40B4-BE49-F238E27FC236}">
                <a16:creationId xmlns:a16="http://schemas.microsoft.com/office/drawing/2014/main" id="{C22AE2D4-0941-8014-384F-920BE1CA7903}"/>
              </a:ext>
            </a:extLst>
          </p:cNvPr>
          <p:cNvSpPr txBox="1"/>
          <p:nvPr/>
        </p:nvSpPr>
        <p:spPr>
          <a:xfrm>
            <a:off x="6644770" y="1315378"/>
            <a:ext cx="412507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a:latin typeface="Amasis MT Pro Black"/>
                <a:cs typeface="Arial"/>
              </a:rPr>
              <a:t>Next steps</a:t>
            </a:r>
            <a:endParaRPr lang="en-US" sz="2000"/>
          </a:p>
        </p:txBody>
      </p:sp>
      <p:sp>
        <p:nvSpPr>
          <p:cNvPr id="35" name="TextBox 34">
            <a:extLst>
              <a:ext uri="{FF2B5EF4-FFF2-40B4-BE49-F238E27FC236}">
                <a16:creationId xmlns:a16="http://schemas.microsoft.com/office/drawing/2014/main" id="{E53F3E91-976E-4CEB-FDCA-EFCC4505A824}"/>
              </a:ext>
            </a:extLst>
          </p:cNvPr>
          <p:cNvSpPr txBox="1"/>
          <p:nvPr/>
        </p:nvSpPr>
        <p:spPr>
          <a:xfrm>
            <a:off x="6644770" y="2261375"/>
            <a:ext cx="549728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a:latin typeface="Söhne"/>
                <a:ea typeface="+mn-lt"/>
                <a:cs typeface="+mn-lt"/>
              </a:rPr>
              <a:t>Explore research and innovation opportunities in media studies and AI</a:t>
            </a:r>
          </a:p>
          <a:p>
            <a:pPr marL="285750" indent="-285750">
              <a:buFont typeface="Arial"/>
              <a:buChar char="•"/>
            </a:pPr>
            <a:r>
              <a:rPr lang="en-GB">
                <a:latin typeface="Söhne"/>
                <a:ea typeface="+mn-lt"/>
                <a:cs typeface="+mn-lt"/>
              </a:rPr>
              <a:t>Continuously update curriculum to reflect industry trends</a:t>
            </a:r>
            <a:endParaRPr lang="en-GB">
              <a:latin typeface="Söhne"/>
              <a:cs typeface="Arial"/>
            </a:endParaRPr>
          </a:p>
        </p:txBody>
      </p:sp>
    </p:spTree>
    <p:extLst>
      <p:ext uri="{BB962C8B-B14F-4D97-AF65-F5344CB8AC3E}">
        <p14:creationId xmlns:p14="http://schemas.microsoft.com/office/powerpoint/2010/main" val="254947052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62901"/>
            <a:ext cx="12188952" cy="509906"/>
          </a:xfrm>
          <a:prstGeom prst="rect">
            <a:avLst/>
          </a:prstGeom>
          <a:noFill/>
        </p:spPr>
        <p:txBody>
          <a:bodyPr wrap="square" lIns="0" tIns="0" rIns="0" bIns="0" rtlCol="0" anchor="t"/>
          <a:lstStyle/>
          <a:p>
            <a:pPr algn="ctr">
              <a:lnSpc>
                <a:spcPts val="4016"/>
              </a:lnSpc>
              <a:buNone/>
            </a:pPr>
            <a:r>
              <a:rPr lang="en-US" sz="3188">
                <a:latin typeface="Montserrat" pitchFamily="34" charset="0"/>
                <a:ea typeface="Montserrat" pitchFamily="34" charset="-122"/>
                <a:cs typeface="Montserrat" pitchFamily="34" charset="-120"/>
              </a:rPr>
              <a:t>Conclusion</a:t>
            </a:r>
            <a:endParaRPr lang="en-US"/>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59706" y="1759247"/>
            <a:ext cx="1247463" cy="1037965"/>
          </a:xfrm>
          <a:prstGeom prst="rect">
            <a:avLst/>
          </a:prstGeom>
        </p:spPr>
      </p:pic>
      <p:sp>
        <p:nvSpPr>
          <p:cNvPr id="4" name="Object 3"/>
          <p:cNvSpPr/>
          <p:nvPr/>
        </p:nvSpPr>
        <p:spPr>
          <a:xfrm>
            <a:off x="992935" y="3033820"/>
            <a:ext cx="3383386" cy="460657"/>
          </a:xfrm>
          <a:prstGeom prst="rect">
            <a:avLst/>
          </a:prstGeom>
          <a:noFill/>
        </p:spPr>
        <p:txBody>
          <a:bodyPr wrap="square" lIns="0" tIns="0" rIns="0" bIns="0" rtlCol="0" anchor="t"/>
          <a:lstStyle/>
          <a:p>
            <a:pPr algn="ctr">
              <a:lnSpc>
                <a:spcPts val="1814"/>
              </a:lnSpc>
              <a:buNone/>
            </a:pPr>
            <a:r>
              <a:rPr lang="en-US" sz="1600">
                <a:solidFill>
                  <a:srgbClr val="2A2921"/>
                </a:solidFill>
                <a:latin typeface="Montserrat" pitchFamily="34" charset="0"/>
                <a:ea typeface="Montserrat" pitchFamily="34" charset="-122"/>
                <a:cs typeface="Montserrat" pitchFamily="34" charset="-120"/>
              </a:rPr>
              <a:t>AI can automate tedious media tasks</a:t>
            </a:r>
            <a:endParaRPr lang="en-US" sz="2000"/>
          </a:p>
        </p:txBody>
      </p:sp>
      <p:sp>
        <p:nvSpPr>
          <p:cNvPr id="5" name="Object 4"/>
          <p:cNvSpPr/>
          <p:nvPr/>
        </p:nvSpPr>
        <p:spPr>
          <a:xfrm>
            <a:off x="992935" y="3580329"/>
            <a:ext cx="3383386" cy="426435"/>
          </a:xfrm>
          <a:prstGeom prst="rect">
            <a:avLst/>
          </a:prstGeom>
          <a:noFill/>
        </p:spPr>
        <p:txBody>
          <a:bodyPr wrap="square" lIns="0" tIns="0" rIns="0" bIns="0" rtlCol="0" anchor="t"/>
          <a:lstStyle/>
          <a:p>
            <a:pPr algn="ctr">
              <a:lnSpc>
                <a:spcPts val="1680"/>
              </a:lnSpc>
              <a:spcBef>
                <a:spcPts val="663"/>
              </a:spcBef>
              <a:buNone/>
            </a:pPr>
            <a:r>
              <a:rPr lang="en-US" sz="1400">
                <a:solidFill>
                  <a:srgbClr val="5A5A4C"/>
                </a:solidFill>
                <a:latin typeface="Montserrat" pitchFamily="34" charset="0"/>
                <a:ea typeface="Montserrat" pitchFamily="34" charset="-122"/>
                <a:cs typeface="Montserrat" pitchFamily="34" charset="-120"/>
              </a:rPr>
              <a:t>AI tools like auto-transcription and auto-subtitling can help media workflows.</a:t>
            </a:r>
            <a:endParaRPr lang="en-US" sz="200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31483" y="2411137"/>
            <a:ext cx="599408" cy="460656"/>
          </a:xfrm>
          <a:prstGeom prst="rect">
            <a:avLst/>
          </a:prstGeom>
        </p:spPr>
      </p:pic>
      <p:sp>
        <p:nvSpPr>
          <p:cNvPr id="7" name="Object 6"/>
          <p:cNvSpPr/>
          <p:nvPr/>
        </p:nvSpPr>
        <p:spPr>
          <a:xfrm>
            <a:off x="5556927" y="2951841"/>
            <a:ext cx="2015448" cy="259714"/>
          </a:xfrm>
          <a:prstGeom prst="rect">
            <a:avLst/>
          </a:prstGeom>
          <a:noFill/>
        </p:spPr>
        <p:txBody>
          <a:bodyPr wrap="square" lIns="0" tIns="0" rIns="0" bIns="0" rtlCol="0" anchor="t"/>
          <a:lstStyle/>
          <a:p>
            <a:pPr algn="ctr">
              <a:lnSpc>
                <a:spcPts val="1814"/>
              </a:lnSpc>
              <a:buNone/>
            </a:pPr>
            <a:r>
              <a:rPr lang="en-US" sz="800">
                <a:solidFill>
                  <a:srgbClr val="2A2921"/>
                </a:solidFill>
                <a:latin typeface="Montserrat" pitchFamily="34" charset="0"/>
                <a:ea typeface="Montserrat" pitchFamily="34" charset="-122"/>
                <a:cs typeface="Montserrat" pitchFamily="34" charset="-120"/>
              </a:rPr>
              <a:t>AI can generate synthetic media content</a:t>
            </a:r>
            <a:endParaRPr lang="en-US" sz="800"/>
          </a:p>
        </p:txBody>
      </p:sp>
      <p:sp>
        <p:nvSpPr>
          <p:cNvPr id="8" name="Object 7"/>
          <p:cNvSpPr/>
          <p:nvPr/>
        </p:nvSpPr>
        <p:spPr>
          <a:xfrm>
            <a:off x="5020217" y="3494477"/>
            <a:ext cx="3221940" cy="259715"/>
          </a:xfrm>
          <a:prstGeom prst="rect">
            <a:avLst/>
          </a:prstGeom>
          <a:noFill/>
        </p:spPr>
        <p:txBody>
          <a:bodyPr wrap="square" lIns="0" tIns="0" rIns="0" bIns="0" rtlCol="0" anchor="t"/>
          <a:lstStyle/>
          <a:p>
            <a:pPr algn="ctr">
              <a:lnSpc>
                <a:spcPts val="1680"/>
              </a:lnSpc>
              <a:spcBef>
                <a:spcPts val="663"/>
              </a:spcBef>
              <a:buNone/>
            </a:pPr>
            <a:r>
              <a:rPr lang="en-US" sz="600" dirty="0">
                <a:solidFill>
                  <a:srgbClr val="5A5A4C"/>
                </a:solidFill>
                <a:latin typeface="Montserrat" pitchFamily="34" charset="0"/>
                <a:ea typeface="Montserrat" pitchFamily="34" charset="-122"/>
                <a:cs typeface="Montserrat" pitchFamily="34" charset="-120"/>
              </a:rPr>
              <a:t>Tools like DALL-E 3 allow generating images and videos from text prompts.</a:t>
            </a:r>
            <a:endParaRPr lang="en-US" sz="900" dirty="0"/>
          </a:p>
        </p:txBody>
      </p:sp>
      <p:sp>
        <p:nvSpPr>
          <p:cNvPr id="12" name="Object 11"/>
          <p:cNvSpPr/>
          <p:nvPr/>
        </p:nvSpPr>
        <p:spPr>
          <a:xfrm>
            <a:off x="0" y="5351712"/>
            <a:ext cx="12188952" cy="1504574"/>
          </a:xfrm>
          <a:prstGeom prst="rect">
            <a:avLst/>
          </a:prstGeom>
          <a:solidFill>
            <a:schemeClr val="bg2"/>
          </a:solidFill>
        </p:spPr>
        <p:txBody>
          <a:bodyPr/>
          <a:lstStyle/>
          <a:p>
            <a:endParaRPr lang="en-US"/>
          </a:p>
        </p:txBody>
      </p:sp>
      <p:sp>
        <p:nvSpPr>
          <p:cNvPr id="13" name="Object 12"/>
          <p:cNvSpPr/>
          <p:nvPr/>
        </p:nvSpPr>
        <p:spPr>
          <a:xfrm>
            <a:off x="1511716" y="5668636"/>
            <a:ext cx="9165521" cy="863731"/>
          </a:xfrm>
          <a:prstGeom prst="rect">
            <a:avLst/>
          </a:prstGeom>
          <a:noFill/>
        </p:spPr>
        <p:txBody>
          <a:bodyPr wrap="square" lIns="0" tIns="0" rIns="0" bIns="0" rtlCol="0" anchor="t"/>
          <a:lstStyle/>
          <a:p>
            <a:pPr algn="ctr">
              <a:lnSpc>
                <a:spcPts val="2268"/>
              </a:lnSpc>
              <a:buNone/>
            </a:pPr>
            <a:r>
              <a:rPr lang="en-US" sz="1800">
                <a:solidFill>
                  <a:schemeClr val="bg1"/>
                </a:solidFill>
                <a:latin typeface="Montserrat" pitchFamily="34" charset="0"/>
                <a:ea typeface="Montserrat" pitchFamily="34" charset="-122"/>
                <a:cs typeface="Montserrat" pitchFamily="34" charset="-120"/>
              </a:rPr>
              <a:t>AI has </a:t>
            </a:r>
            <a:r>
              <a:rPr lang="en-US" sz="1800" b="1">
                <a:solidFill>
                  <a:schemeClr val="bg1"/>
                </a:solidFill>
                <a:latin typeface="Montserrat" pitchFamily="34" charset="0"/>
                <a:ea typeface="Montserrat" pitchFamily="34" charset="-122"/>
                <a:cs typeface="Montserrat" pitchFamily="34" charset="-120"/>
              </a:rPr>
              <a:t>many potential applications</a:t>
            </a:r>
            <a:r>
              <a:rPr lang="en-US" sz="1800">
                <a:solidFill>
                  <a:schemeClr val="bg1"/>
                </a:solidFill>
                <a:latin typeface="Montserrat" pitchFamily="34" charset="0"/>
                <a:ea typeface="Montserrat" pitchFamily="34" charset="-122"/>
                <a:cs typeface="Montserrat" pitchFamily="34" charset="-120"/>
              </a:rPr>
              <a:t> in the media industry, from assisting in content creation to improving discovery and personalization. But </a:t>
            </a:r>
            <a:r>
              <a:rPr lang="en-US" sz="1800" b="1">
                <a:solidFill>
                  <a:schemeClr val="bg1"/>
                </a:solidFill>
                <a:latin typeface="Montserrat" pitchFamily="34" charset="0"/>
                <a:ea typeface="Montserrat" pitchFamily="34" charset="-122"/>
                <a:cs typeface="Montserrat" pitchFamily="34" charset="-120"/>
              </a:rPr>
              <a:t>ethical issues</a:t>
            </a:r>
            <a:r>
              <a:rPr lang="en-US" sz="1800">
                <a:solidFill>
                  <a:schemeClr val="bg1"/>
                </a:solidFill>
                <a:latin typeface="Montserrat" pitchFamily="34" charset="0"/>
                <a:ea typeface="Montserrat" pitchFamily="34" charset="-122"/>
                <a:cs typeface="Montserrat" pitchFamily="34" charset="-120"/>
              </a:rPr>
              <a:t> around synthetic media need to be addressed.</a:t>
            </a:r>
            <a:endParaRPr lang="en-US">
              <a:solidFill>
                <a:schemeClr val="bg1"/>
              </a:solidFill>
            </a:endParaRPr>
          </a:p>
        </p:txBody>
      </p:sp>
      <p:pic>
        <p:nvPicPr>
          <p:cNvPr id="15" name="Picture 2" descr="DNA | BUas.nl">
            <a:extLst>
              <a:ext uri="{FF2B5EF4-FFF2-40B4-BE49-F238E27FC236}">
                <a16:creationId xmlns:a16="http://schemas.microsoft.com/office/drawing/2014/main" id="{FBAA34B3-6B94-D977-8CF5-57DAB02C944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5982" y="6268252"/>
            <a:ext cx="1372209" cy="474020"/>
          </a:xfrm>
          <a:prstGeom prst="rect">
            <a:avLst/>
          </a:prstGeom>
          <a:noFill/>
          <a:extLst>
            <a:ext uri="{909E8E84-426E-40DD-AFC4-6F175D3DCCD1}">
              <a14:hiddenFill xmlns:a14="http://schemas.microsoft.com/office/drawing/2010/main">
                <a:solidFill>
                  <a:srgbClr val="FFFFFF"/>
                </a:solidFill>
              </a14:hiddenFill>
            </a:ext>
          </a:extLst>
        </p:spPr>
      </p:pic>
      <p:pic>
        <p:nvPicPr>
          <p:cNvPr id="14" name="Object 8" descr="preencoded.png">
            <a:extLst>
              <a:ext uri="{FF2B5EF4-FFF2-40B4-BE49-F238E27FC236}">
                <a16:creationId xmlns:a16="http://schemas.microsoft.com/office/drawing/2014/main" id="{6DAFAD0E-299D-834C-14A4-FF3D89E306B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19514" y="2417825"/>
            <a:ext cx="514853" cy="514853"/>
          </a:xfrm>
          <a:prstGeom prst="rect">
            <a:avLst/>
          </a:prstGeom>
        </p:spPr>
      </p:pic>
      <p:sp>
        <p:nvSpPr>
          <p:cNvPr id="16" name="Object 9">
            <a:extLst>
              <a:ext uri="{FF2B5EF4-FFF2-40B4-BE49-F238E27FC236}">
                <a16:creationId xmlns:a16="http://schemas.microsoft.com/office/drawing/2014/main" id="{27A3489F-96E1-0393-2ACB-FF5938A43854}"/>
              </a:ext>
            </a:extLst>
          </p:cNvPr>
          <p:cNvSpPr/>
          <p:nvPr/>
        </p:nvSpPr>
        <p:spPr>
          <a:xfrm>
            <a:off x="8821577" y="2932678"/>
            <a:ext cx="2808448" cy="259714"/>
          </a:xfrm>
          <a:prstGeom prst="rect">
            <a:avLst/>
          </a:prstGeom>
          <a:noFill/>
        </p:spPr>
        <p:txBody>
          <a:bodyPr wrap="square" lIns="0" tIns="0" rIns="0" bIns="0" rtlCol="0" anchor="t"/>
          <a:lstStyle/>
          <a:p>
            <a:pPr algn="ctr">
              <a:lnSpc>
                <a:spcPts val="1814"/>
              </a:lnSpc>
              <a:buNone/>
            </a:pPr>
            <a:r>
              <a:rPr lang="en-US" sz="800">
                <a:solidFill>
                  <a:srgbClr val="2A2921"/>
                </a:solidFill>
                <a:latin typeface="Montserrat" pitchFamily="34" charset="0"/>
                <a:ea typeface="Montserrat" pitchFamily="34" charset="-122"/>
                <a:cs typeface="Montserrat" pitchFamily="34" charset="-120"/>
              </a:rPr>
              <a:t>AI can help with media discovery and recommendations</a:t>
            </a:r>
            <a:endParaRPr lang="en-US" sz="800"/>
          </a:p>
        </p:txBody>
      </p:sp>
      <p:sp>
        <p:nvSpPr>
          <p:cNvPr id="17" name="Object 10">
            <a:extLst>
              <a:ext uri="{FF2B5EF4-FFF2-40B4-BE49-F238E27FC236}">
                <a16:creationId xmlns:a16="http://schemas.microsoft.com/office/drawing/2014/main" id="{868F1FD7-E6B4-42D4-87FA-EBD30BCB569A}"/>
              </a:ext>
            </a:extLst>
          </p:cNvPr>
          <p:cNvSpPr/>
          <p:nvPr/>
        </p:nvSpPr>
        <p:spPr>
          <a:xfrm>
            <a:off x="8603928" y="3500085"/>
            <a:ext cx="3346024" cy="259715"/>
          </a:xfrm>
          <a:prstGeom prst="rect">
            <a:avLst/>
          </a:prstGeom>
          <a:noFill/>
        </p:spPr>
        <p:txBody>
          <a:bodyPr wrap="square" lIns="0" tIns="0" rIns="0" bIns="0" rtlCol="0" anchor="t"/>
          <a:lstStyle/>
          <a:p>
            <a:pPr algn="ctr">
              <a:lnSpc>
                <a:spcPts val="1680"/>
              </a:lnSpc>
              <a:spcBef>
                <a:spcPts val="663"/>
              </a:spcBef>
              <a:buNone/>
            </a:pPr>
            <a:r>
              <a:rPr lang="en-US" sz="600">
                <a:solidFill>
                  <a:srgbClr val="5A5A4C"/>
                </a:solidFill>
                <a:latin typeface="Montserrat" pitchFamily="34" charset="0"/>
                <a:ea typeface="Montserrat" pitchFamily="34" charset="-122"/>
                <a:cs typeface="Montserrat" pitchFamily="34" charset="-120"/>
              </a:rPr>
              <a:t>Algorithms can suggest relevant media content based on user data and preferences.</a:t>
            </a:r>
            <a:endParaRPr lang="en-US" sz="600"/>
          </a:p>
        </p:txBody>
      </p:sp>
    </p:spTree>
    <p:extLst>
      <p:ext uri="{BB962C8B-B14F-4D97-AF65-F5344CB8AC3E}">
        <p14:creationId xmlns:p14="http://schemas.microsoft.com/office/powerpoint/2010/main" val="402003802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62901"/>
            <a:ext cx="12188952" cy="509906"/>
          </a:xfrm>
          <a:prstGeom prst="rect">
            <a:avLst/>
          </a:prstGeom>
          <a:noFill/>
        </p:spPr>
        <p:txBody>
          <a:bodyPr wrap="square" lIns="0" tIns="0" rIns="0" bIns="0" rtlCol="0" anchor="t"/>
          <a:lstStyle/>
          <a:p>
            <a:pPr algn="ctr">
              <a:lnSpc>
                <a:spcPts val="4016"/>
              </a:lnSpc>
              <a:buNone/>
            </a:pPr>
            <a:r>
              <a:rPr lang="en-US" sz="3188">
                <a:latin typeface="Montserrat" pitchFamily="34" charset="0"/>
                <a:ea typeface="Montserrat" pitchFamily="34" charset="-122"/>
                <a:cs typeface="Montserrat" pitchFamily="34" charset="-120"/>
              </a:rPr>
              <a:t>Conclusion</a:t>
            </a:r>
            <a:endParaRPr lang="en-US"/>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02394" y="2415163"/>
            <a:ext cx="620240" cy="516077"/>
          </a:xfrm>
          <a:prstGeom prst="rect">
            <a:avLst/>
          </a:prstGeom>
        </p:spPr>
      </p:pic>
      <p:sp>
        <p:nvSpPr>
          <p:cNvPr id="4" name="Object 3"/>
          <p:cNvSpPr/>
          <p:nvPr/>
        </p:nvSpPr>
        <p:spPr>
          <a:xfrm>
            <a:off x="900753" y="3057002"/>
            <a:ext cx="1835116" cy="259714"/>
          </a:xfrm>
          <a:prstGeom prst="rect">
            <a:avLst/>
          </a:prstGeom>
          <a:noFill/>
        </p:spPr>
        <p:txBody>
          <a:bodyPr wrap="square" lIns="0" tIns="0" rIns="0" bIns="0" rtlCol="0" anchor="t"/>
          <a:lstStyle/>
          <a:p>
            <a:pPr algn="ctr">
              <a:lnSpc>
                <a:spcPts val="1814"/>
              </a:lnSpc>
              <a:buNone/>
            </a:pPr>
            <a:r>
              <a:rPr lang="en-US" sz="800">
                <a:solidFill>
                  <a:srgbClr val="2A2921"/>
                </a:solidFill>
                <a:latin typeface="Montserrat" pitchFamily="34" charset="0"/>
                <a:ea typeface="Montserrat" pitchFamily="34" charset="-122"/>
                <a:cs typeface="Montserrat" pitchFamily="34" charset="-120"/>
              </a:rPr>
              <a:t>AI can automate tedious media tasks</a:t>
            </a:r>
            <a:endParaRPr lang="en-US" sz="800"/>
          </a:p>
        </p:txBody>
      </p:sp>
      <p:sp>
        <p:nvSpPr>
          <p:cNvPr id="5" name="Object 4"/>
          <p:cNvSpPr/>
          <p:nvPr/>
        </p:nvSpPr>
        <p:spPr>
          <a:xfrm>
            <a:off x="338778" y="3500086"/>
            <a:ext cx="2959066" cy="259714"/>
          </a:xfrm>
          <a:prstGeom prst="rect">
            <a:avLst/>
          </a:prstGeom>
          <a:noFill/>
        </p:spPr>
        <p:txBody>
          <a:bodyPr wrap="square" lIns="0" tIns="0" rIns="0" bIns="0" rtlCol="0" anchor="t"/>
          <a:lstStyle/>
          <a:p>
            <a:pPr algn="ctr">
              <a:lnSpc>
                <a:spcPts val="1680"/>
              </a:lnSpc>
              <a:spcBef>
                <a:spcPts val="663"/>
              </a:spcBef>
              <a:buNone/>
            </a:pPr>
            <a:r>
              <a:rPr lang="en-US" sz="600">
                <a:solidFill>
                  <a:srgbClr val="5A5A4C"/>
                </a:solidFill>
                <a:latin typeface="Montserrat" pitchFamily="34" charset="0"/>
                <a:ea typeface="Montserrat" pitchFamily="34" charset="-122"/>
                <a:cs typeface="Montserrat" pitchFamily="34" charset="-120"/>
              </a:rPr>
              <a:t>AI tools like auto-transcription and auto-subtitling can help media workflows.</a:t>
            </a:r>
            <a:endParaRPr lang="en-US" sz="60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81147" y="1972828"/>
            <a:ext cx="1028443" cy="790377"/>
          </a:xfrm>
          <a:prstGeom prst="rect">
            <a:avLst/>
          </a:prstGeom>
        </p:spPr>
      </p:pic>
      <p:sp>
        <p:nvSpPr>
          <p:cNvPr id="7" name="Object 6"/>
          <p:cNvSpPr/>
          <p:nvPr/>
        </p:nvSpPr>
        <p:spPr>
          <a:xfrm>
            <a:off x="4245660" y="3169286"/>
            <a:ext cx="3697633" cy="460657"/>
          </a:xfrm>
          <a:prstGeom prst="rect">
            <a:avLst/>
          </a:prstGeom>
          <a:noFill/>
        </p:spPr>
        <p:txBody>
          <a:bodyPr wrap="square" lIns="0" tIns="0" rIns="0" bIns="0" rtlCol="0" anchor="t"/>
          <a:lstStyle/>
          <a:p>
            <a:pPr algn="ctr">
              <a:lnSpc>
                <a:spcPts val="1814"/>
              </a:lnSpc>
              <a:buNone/>
            </a:pPr>
            <a:r>
              <a:rPr lang="en-US" sz="1600">
                <a:solidFill>
                  <a:srgbClr val="2A2921"/>
                </a:solidFill>
                <a:latin typeface="Montserrat" pitchFamily="34" charset="0"/>
                <a:ea typeface="Montserrat" pitchFamily="34" charset="-122"/>
                <a:cs typeface="Montserrat" pitchFamily="34" charset="-120"/>
              </a:rPr>
              <a:t>AI can generate synthetic media content</a:t>
            </a:r>
            <a:endParaRPr lang="en-US" sz="1600"/>
          </a:p>
        </p:txBody>
      </p:sp>
      <p:sp>
        <p:nvSpPr>
          <p:cNvPr id="8" name="Object 7"/>
          <p:cNvSpPr/>
          <p:nvPr/>
        </p:nvSpPr>
        <p:spPr>
          <a:xfrm>
            <a:off x="4245660" y="3715795"/>
            <a:ext cx="3697633" cy="426435"/>
          </a:xfrm>
          <a:prstGeom prst="rect">
            <a:avLst/>
          </a:prstGeom>
          <a:noFill/>
        </p:spPr>
        <p:txBody>
          <a:bodyPr wrap="square" lIns="0" tIns="0" rIns="0" bIns="0" rtlCol="0" anchor="t"/>
          <a:lstStyle/>
          <a:p>
            <a:pPr algn="ctr">
              <a:lnSpc>
                <a:spcPts val="1680"/>
              </a:lnSpc>
              <a:spcBef>
                <a:spcPts val="663"/>
              </a:spcBef>
              <a:buNone/>
            </a:pPr>
            <a:r>
              <a:rPr lang="en-US" sz="1400" dirty="0">
                <a:solidFill>
                  <a:srgbClr val="5A5A4C"/>
                </a:solidFill>
                <a:latin typeface="Montserrat" pitchFamily="34" charset="0"/>
                <a:ea typeface="Montserrat" pitchFamily="34" charset="-122"/>
                <a:cs typeface="Montserrat" pitchFamily="34" charset="-120"/>
              </a:rPr>
              <a:t>Tools like DALL-E 3 allow generating images and videos from text prompts.</a:t>
            </a:r>
            <a:endParaRPr lang="en-US" sz="1400" dirty="0"/>
          </a:p>
        </p:txBody>
      </p:sp>
      <p:sp>
        <p:nvSpPr>
          <p:cNvPr id="12" name="Object 11"/>
          <p:cNvSpPr/>
          <p:nvPr/>
        </p:nvSpPr>
        <p:spPr>
          <a:xfrm>
            <a:off x="0" y="5351712"/>
            <a:ext cx="12188952" cy="1504574"/>
          </a:xfrm>
          <a:prstGeom prst="rect">
            <a:avLst/>
          </a:prstGeom>
          <a:solidFill>
            <a:schemeClr val="bg2"/>
          </a:solidFill>
        </p:spPr>
        <p:txBody>
          <a:bodyPr/>
          <a:lstStyle/>
          <a:p>
            <a:endParaRPr lang="en-US"/>
          </a:p>
        </p:txBody>
      </p:sp>
      <p:sp>
        <p:nvSpPr>
          <p:cNvPr id="13" name="Object 12"/>
          <p:cNvSpPr/>
          <p:nvPr/>
        </p:nvSpPr>
        <p:spPr>
          <a:xfrm>
            <a:off x="1511716" y="5668636"/>
            <a:ext cx="9165521" cy="863731"/>
          </a:xfrm>
          <a:prstGeom prst="rect">
            <a:avLst/>
          </a:prstGeom>
          <a:noFill/>
        </p:spPr>
        <p:txBody>
          <a:bodyPr wrap="square" lIns="0" tIns="0" rIns="0" bIns="0" rtlCol="0" anchor="t"/>
          <a:lstStyle/>
          <a:p>
            <a:pPr algn="ctr">
              <a:lnSpc>
                <a:spcPts val="2268"/>
              </a:lnSpc>
              <a:buNone/>
            </a:pPr>
            <a:r>
              <a:rPr lang="en-US" sz="1800">
                <a:solidFill>
                  <a:schemeClr val="bg1"/>
                </a:solidFill>
                <a:latin typeface="Montserrat" pitchFamily="34" charset="0"/>
                <a:ea typeface="Montserrat" pitchFamily="34" charset="-122"/>
                <a:cs typeface="Montserrat" pitchFamily="34" charset="-120"/>
              </a:rPr>
              <a:t>AI has </a:t>
            </a:r>
            <a:r>
              <a:rPr lang="en-US" sz="1800" b="1">
                <a:solidFill>
                  <a:schemeClr val="bg1"/>
                </a:solidFill>
                <a:latin typeface="Montserrat" pitchFamily="34" charset="0"/>
                <a:ea typeface="Montserrat" pitchFamily="34" charset="-122"/>
                <a:cs typeface="Montserrat" pitchFamily="34" charset="-120"/>
              </a:rPr>
              <a:t>many potential applications</a:t>
            </a:r>
            <a:r>
              <a:rPr lang="en-US" sz="1800">
                <a:solidFill>
                  <a:schemeClr val="bg1"/>
                </a:solidFill>
                <a:latin typeface="Montserrat" pitchFamily="34" charset="0"/>
                <a:ea typeface="Montserrat" pitchFamily="34" charset="-122"/>
                <a:cs typeface="Montserrat" pitchFamily="34" charset="-120"/>
              </a:rPr>
              <a:t> in the media industry, from assisting in content creation to improving discovery and personalization. But </a:t>
            </a:r>
            <a:r>
              <a:rPr lang="en-US" sz="1800" b="1">
                <a:solidFill>
                  <a:schemeClr val="bg1"/>
                </a:solidFill>
                <a:latin typeface="Montserrat" pitchFamily="34" charset="0"/>
                <a:ea typeface="Montserrat" pitchFamily="34" charset="-122"/>
                <a:cs typeface="Montserrat" pitchFamily="34" charset="-120"/>
              </a:rPr>
              <a:t>ethical issues</a:t>
            </a:r>
            <a:r>
              <a:rPr lang="en-US" sz="1800">
                <a:solidFill>
                  <a:schemeClr val="bg1"/>
                </a:solidFill>
                <a:latin typeface="Montserrat" pitchFamily="34" charset="0"/>
                <a:ea typeface="Montserrat" pitchFamily="34" charset="-122"/>
                <a:cs typeface="Montserrat" pitchFamily="34" charset="-120"/>
              </a:rPr>
              <a:t> around synthetic media need to be addressed.</a:t>
            </a:r>
            <a:endParaRPr lang="en-US">
              <a:solidFill>
                <a:schemeClr val="bg1"/>
              </a:solidFill>
            </a:endParaRPr>
          </a:p>
        </p:txBody>
      </p:sp>
      <p:pic>
        <p:nvPicPr>
          <p:cNvPr id="15" name="Picture 2" descr="DNA | BUas.nl">
            <a:extLst>
              <a:ext uri="{FF2B5EF4-FFF2-40B4-BE49-F238E27FC236}">
                <a16:creationId xmlns:a16="http://schemas.microsoft.com/office/drawing/2014/main" id="{FBAA34B3-6B94-D977-8CF5-57DAB02C944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5982" y="6268252"/>
            <a:ext cx="1372209" cy="474020"/>
          </a:xfrm>
          <a:prstGeom prst="rect">
            <a:avLst/>
          </a:prstGeom>
          <a:noFill/>
          <a:extLst>
            <a:ext uri="{909E8E84-426E-40DD-AFC4-6F175D3DCCD1}">
              <a14:hiddenFill xmlns:a14="http://schemas.microsoft.com/office/drawing/2010/main">
                <a:solidFill>
                  <a:srgbClr val="FFFFFF"/>
                </a:solidFill>
              </a14:hiddenFill>
            </a:ext>
          </a:extLst>
        </p:spPr>
      </p:pic>
      <p:pic>
        <p:nvPicPr>
          <p:cNvPr id="16" name="Object 8" descr="preencoded.png">
            <a:extLst>
              <a:ext uri="{FF2B5EF4-FFF2-40B4-BE49-F238E27FC236}">
                <a16:creationId xmlns:a16="http://schemas.microsoft.com/office/drawing/2014/main" id="{B5953367-5101-7704-5763-919F8DE064B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19514" y="2417825"/>
            <a:ext cx="514853" cy="514853"/>
          </a:xfrm>
          <a:prstGeom prst="rect">
            <a:avLst/>
          </a:prstGeom>
        </p:spPr>
      </p:pic>
      <p:sp>
        <p:nvSpPr>
          <p:cNvPr id="17" name="Object 9">
            <a:extLst>
              <a:ext uri="{FF2B5EF4-FFF2-40B4-BE49-F238E27FC236}">
                <a16:creationId xmlns:a16="http://schemas.microsoft.com/office/drawing/2014/main" id="{373EBF00-BED8-5194-BEA1-CB1D21658EAF}"/>
              </a:ext>
            </a:extLst>
          </p:cNvPr>
          <p:cNvSpPr/>
          <p:nvPr/>
        </p:nvSpPr>
        <p:spPr>
          <a:xfrm>
            <a:off x="8872716" y="3062535"/>
            <a:ext cx="2808448" cy="259714"/>
          </a:xfrm>
          <a:prstGeom prst="rect">
            <a:avLst/>
          </a:prstGeom>
          <a:noFill/>
        </p:spPr>
        <p:txBody>
          <a:bodyPr wrap="square" lIns="0" tIns="0" rIns="0" bIns="0" rtlCol="0" anchor="t"/>
          <a:lstStyle/>
          <a:p>
            <a:pPr algn="ctr">
              <a:lnSpc>
                <a:spcPts val="1814"/>
              </a:lnSpc>
              <a:buNone/>
            </a:pPr>
            <a:r>
              <a:rPr lang="en-US" sz="800">
                <a:solidFill>
                  <a:srgbClr val="2A2921"/>
                </a:solidFill>
                <a:latin typeface="Montserrat" pitchFamily="34" charset="0"/>
                <a:ea typeface="Montserrat" pitchFamily="34" charset="-122"/>
                <a:cs typeface="Montserrat" pitchFamily="34" charset="-120"/>
              </a:rPr>
              <a:t>AI can help with media discovery and recommendations</a:t>
            </a:r>
            <a:endParaRPr lang="en-US" sz="800"/>
          </a:p>
        </p:txBody>
      </p:sp>
      <p:sp>
        <p:nvSpPr>
          <p:cNvPr id="18" name="Object 10">
            <a:extLst>
              <a:ext uri="{FF2B5EF4-FFF2-40B4-BE49-F238E27FC236}">
                <a16:creationId xmlns:a16="http://schemas.microsoft.com/office/drawing/2014/main" id="{07E4CA93-110F-94D9-980B-5D153AE8F741}"/>
              </a:ext>
            </a:extLst>
          </p:cNvPr>
          <p:cNvSpPr/>
          <p:nvPr/>
        </p:nvSpPr>
        <p:spPr>
          <a:xfrm>
            <a:off x="8603928" y="3500085"/>
            <a:ext cx="3346024" cy="259715"/>
          </a:xfrm>
          <a:prstGeom prst="rect">
            <a:avLst/>
          </a:prstGeom>
          <a:noFill/>
        </p:spPr>
        <p:txBody>
          <a:bodyPr wrap="square" lIns="0" tIns="0" rIns="0" bIns="0" rtlCol="0" anchor="t"/>
          <a:lstStyle/>
          <a:p>
            <a:pPr algn="ctr">
              <a:lnSpc>
                <a:spcPts val="1680"/>
              </a:lnSpc>
              <a:spcBef>
                <a:spcPts val="663"/>
              </a:spcBef>
              <a:buNone/>
            </a:pPr>
            <a:r>
              <a:rPr lang="en-US" sz="600">
                <a:solidFill>
                  <a:srgbClr val="5A5A4C"/>
                </a:solidFill>
                <a:latin typeface="Montserrat" pitchFamily="34" charset="0"/>
                <a:ea typeface="Montserrat" pitchFamily="34" charset="-122"/>
                <a:cs typeface="Montserrat" pitchFamily="34" charset="-120"/>
              </a:rPr>
              <a:t>Algorithms can suggest relevant media content based on user data and preferences.</a:t>
            </a:r>
            <a:endParaRPr lang="en-US" sz="6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62901"/>
            <a:ext cx="12188952" cy="509906"/>
          </a:xfrm>
          <a:prstGeom prst="rect">
            <a:avLst/>
          </a:prstGeom>
          <a:noFill/>
        </p:spPr>
        <p:txBody>
          <a:bodyPr wrap="square" lIns="0" tIns="0" rIns="0" bIns="0" rtlCol="0" anchor="t"/>
          <a:lstStyle/>
          <a:p>
            <a:pPr algn="ctr">
              <a:lnSpc>
                <a:spcPts val="4016"/>
              </a:lnSpc>
              <a:buNone/>
            </a:pPr>
            <a:r>
              <a:rPr lang="en-US" sz="3188">
                <a:latin typeface="Montserrat" pitchFamily="34" charset="0"/>
                <a:ea typeface="Montserrat" pitchFamily="34" charset="-122"/>
                <a:cs typeface="Montserrat" pitchFamily="34" charset="-120"/>
              </a:rPr>
              <a:t>Conclusion</a:t>
            </a:r>
            <a:endParaRPr lang="en-US"/>
          </a:p>
        </p:txBody>
      </p:sp>
      <p:pic>
        <p:nvPicPr>
          <p:cNvPr id="6" name="Object 5"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05724" y="2438602"/>
            <a:ext cx="620240" cy="476666"/>
          </a:xfrm>
          <a:prstGeom prst="rect">
            <a:avLst/>
          </a:prstGeom>
        </p:spPr>
      </p:pic>
      <p:sp>
        <p:nvSpPr>
          <p:cNvPr id="7" name="Object 6"/>
          <p:cNvSpPr/>
          <p:nvPr/>
        </p:nvSpPr>
        <p:spPr>
          <a:xfrm>
            <a:off x="4000186" y="3102335"/>
            <a:ext cx="2031315" cy="259714"/>
          </a:xfrm>
          <a:prstGeom prst="rect">
            <a:avLst/>
          </a:prstGeom>
          <a:noFill/>
        </p:spPr>
        <p:txBody>
          <a:bodyPr wrap="square" lIns="0" tIns="0" rIns="0" bIns="0" rtlCol="0" anchor="t"/>
          <a:lstStyle/>
          <a:p>
            <a:pPr algn="ctr">
              <a:lnSpc>
                <a:spcPts val="1814"/>
              </a:lnSpc>
              <a:buNone/>
            </a:pPr>
            <a:r>
              <a:rPr lang="en-US" sz="800">
                <a:solidFill>
                  <a:srgbClr val="2A2921"/>
                </a:solidFill>
                <a:latin typeface="Montserrat" pitchFamily="34" charset="0"/>
                <a:ea typeface="Montserrat" pitchFamily="34" charset="-122"/>
                <a:cs typeface="Montserrat" pitchFamily="34" charset="-120"/>
              </a:rPr>
              <a:t>AI can generate synthetic media content</a:t>
            </a:r>
            <a:endParaRPr lang="en-US" sz="800"/>
          </a:p>
        </p:txBody>
      </p:sp>
      <p:sp>
        <p:nvSpPr>
          <p:cNvPr id="8" name="Object 7"/>
          <p:cNvSpPr/>
          <p:nvPr/>
        </p:nvSpPr>
        <p:spPr>
          <a:xfrm>
            <a:off x="3536310" y="3514407"/>
            <a:ext cx="2959066" cy="231072"/>
          </a:xfrm>
          <a:prstGeom prst="rect">
            <a:avLst/>
          </a:prstGeom>
          <a:noFill/>
        </p:spPr>
        <p:txBody>
          <a:bodyPr wrap="square" lIns="0" tIns="0" rIns="0" bIns="0" rtlCol="0" anchor="t"/>
          <a:lstStyle/>
          <a:p>
            <a:pPr algn="ctr">
              <a:lnSpc>
                <a:spcPts val="1680"/>
              </a:lnSpc>
              <a:spcBef>
                <a:spcPts val="663"/>
              </a:spcBef>
              <a:buNone/>
            </a:pPr>
            <a:r>
              <a:rPr lang="en-US" sz="600" dirty="0">
                <a:solidFill>
                  <a:srgbClr val="5A5A4C"/>
                </a:solidFill>
                <a:latin typeface="Montserrat" pitchFamily="34" charset="0"/>
                <a:ea typeface="Montserrat" pitchFamily="34" charset="-122"/>
                <a:cs typeface="Montserrat" pitchFamily="34" charset="-120"/>
              </a:rPr>
              <a:t>Tools like DALL-E 3 allow generating images and videos from text prompts.</a:t>
            </a:r>
            <a:endParaRPr lang="en-US" sz="600" dirty="0"/>
          </a:p>
        </p:txBody>
      </p:sp>
      <p:pic>
        <p:nvPicPr>
          <p:cNvPr id="9" name="Object 8"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55985" y="2140523"/>
            <a:ext cx="742764" cy="742764"/>
          </a:xfrm>
          <a:prstGeom prst="rect">
            <a:avLst/>
          </a:prstGeom>
        </p:spPr>
      </p:pic>
      <p:sp>
        <p:nvSpPr>
          <p:cNvPr id="10" name="Object 9"/>
          <p:cNvSpPr/>
          <p:nvPr/>
        </p:nvSpPr>
        <p:spPr>
          <a:xfrm>
            <a:off x="7752364" y="3174878"/>
            <a:ext cx="3750007" cy="460657"/>
          </a:xfrm>
          <a:prstGeom prst="rect">
            <a:avLst/>
          </a:prstGeom>
          <a:noFill/>
        </p:spPr>
        <p:txBody>
          <a:bodyPr wrap="square" lIns="0" tIns="0" rIns="0" bIns="0" rtlCol="0" anchor="t"/>
          <a:lstStyle/>
          <a:p>
            <a:pPr algn="ctr">
              <a:lnSpc>
                <a:spcPts val="1814"/>
              </a:lnSpc>
              <a:buNone/>
            </a:pPr>
            <a:r>
              <a:rPr lang="en-US" sz="1600">
                <a:solidFill>
                  <a:srgbClr val="2A2921"/>
                </a:solidFill>
                <a:latin typeface="Montserrat" pitchFamily="34" charset="0"/>
                <a:ea typeface="Montserrat" pitchFamily="34" charset="-122"/>
                <a:cs typeface="Montserrat" pitchFamily="34" charset="-120"/>
              </a:rPr>
              <a:t>AI can help with media discovery and recommendations</a:t>
            </a:r>
            <a:endParaRPr lang="en-US" sz="1600"/>
          </a:p>
        </p:txBody>
      </p:sp>
      <p:sp>
        <p:nvSpPr>
          <p:cNvPr id="11" name="Object 10"/>
          <p:cNvSpPr/>
          <p:nvPr/>
        </p:nvSpPr>
        <p:spPr>
          <a:xfrm>
            <a:off x="7605265" y="3721387"/>
            <a:ext cx="4044203" cy="665705"/>
          </a:xfrm>
          <a:prstGeom prst="rect">
            <a:avLst/>
          </a:prstGeom>
          <a:noFill/>
        </p:spPr>
        <p:txBody>
          <a:bodyPr wrap="square" lIns="0" tIns="0" rIns="0" bIns="0" rtlCol="0" anchor="t"/>
          <a:lstStyle/>
          <a:p>
            <a:pPr algn="ctr">
              <a:lnSpc>
                <a:spcPts val="1680"/>
              </a:lnSpc>
              <a:spcBef>
                <a:spcPts val="663"/>
              </a:spcBef>
              <a:buNone/>
            </a:pPr>
            <a:r>
              <a:rPr lang="en-US" sz="1400">
                <a:solidFill>
                  <a:srgbClr val="5A5A4C"/>
                </a:solidFill>
                <a:latin typeface="Montserrat" pitchFamily="34" charset="0"/>
                <a:ea typeface="Montserrat" pitchFamily="34" charset="-122"/>
                <a:cs typeface="Montserrat" pitchFamily="34" charset="-120"/>
              </a:rPr>
              <a:t>Algorithms can suggest relevant media content based on user data and preferences.</a:t>
            </a:r>
            <a:endParaRPr lang="en-US" sz="1400"/>
          </a:p>
        </p:txBody>
      </p:sp>
      <p:sp>
        <p:nvSpPr>
          <p:cNvPr id="12" name="Object 11"/>
          <p:cNvSpPr/>
          <p:nvPr/>
        </p:nvSpPr>
        <p:spPr>
          <a:xfrm>
            <a:off x="0" y="5351712"/>
            <a:ext cx="12188952" cy="1504574"/>
          </a:xfrm>
          <a:prstGeom prst="rect">
            <a:avLst/>
          </a:prstGeom>
          <a:solidFill>
            <a:schemeClr val="bg2"/>
          </a:solidFill>
        </p:spPr>
        <p:txBody>
          <a:bodyPr/>
          <a:lstStyle/>
          <a:p>
            <a:endParaRPr lang="en-US"/>
          </a:p>
        </p:txBody>
      </p:sp>
      <p:sp>
        <p:nvSpPr>
          <p:cNvPr id="13" name="Object 12"/>
          <p:cNvSpPr/>
          <p:nvPr/>
        </p:nvSpPr>
        <p:spPr>
          <a:xfrm>
            <a:off x="1511716" y="5668636"/>
            <a:ext cx="9165521" cy="863731"/>
          </a:xfrm>
          <a:prstGeom prst="rect">
            <a:avLst/>
          </a:prstGeom>
          <a:noFill/>
        </p:spPr>
        <p:txBody>
          <a:bodyPr wrap="square" lIns="0" tIns="0" rIns="0" bIns="0" rtlCol="0" anchor="t"/>
          <a:lstStyle/>
          <a:p>
            <a:pPr algn="ctr">
              <a:lnSpc>
                <a:spcPts val="2268"/>
              </a:lnSpc>
              <a:buNone/>
            </a:pPr>
            <a:r>
              <a:rPr lang="en-US" sz="1800">
                <a:solidFill>
                  <a:schemeClr val="bg1"/>
                </a:solidFill>
                <a:latin typeface="Montserrat" pitchFamily="34" charset="0"/>
                <a:ea typeface="Montserrat" pitchFamily="34" charset="-122"/>
                <a:cs typeface="Montserrat" pitchFamily="34" charset="-120"/>
              </a:rPr>
              <a:t>AI has </a:t>
            </a:r>
            <a:r>
              <a:rPr lang="en-US" sz="1800" b="1">
                <a:solidFill>
                  <a:schemeClr val="bg1"/>
                </a:solidFill>
                <a:latin typeface="Montserrat" pitchFamily="34" charset="0"/>
                <a:ea typeface="Montserrat" pitchFamily="34" charset="-122"/>
                <a:cs typeface="Montserrat" pitchFamily="34" charset="-120"/>
              </a:rPr>
              <a:t>many potential applications</a:t>
            </a:r>
            <a:r>
              <a:rPr lang="en-US" sz="1800">
                <a:solidFill>
                  <a:schemeClr val="bg1"/>
                </a:solidFill>
                <a:latin typeface="Montserrat" pitchFamily="34" charset="0"/>
                <a:ea typeface="Montserrat" pitchFamily="34" charset="-122"/>
                <a:cs typeface="Montserrat" pitchFamily="34" charset="-120"/>
              </a:rPr>
              <a:t> in the media industry, from assisting in content creation to improving discovery and personalization. But </a:t>
            </a:r>
            <a:r>
              <a:rPr lang="en-US" sz="1800" b="1">
                <a:solidFill>
                  <a:schemeClr val="bg1"/>
                </a:solidFill>
                <a:latin typeface="Montserrat" pitchFamily="34" charset="0"/>
                <a:ea typeface="Montserrat" pitchFamily="34" charset="-122"/>
                <a:cs typeface="Montserrat" pitchFamily="34" charset="-120"/>
              </a:rPr>
              <a:t>ethical issues</a:t>
            </a:r>
            <a:r>
              <a:rPr lang="en-US" sz="1800">
                <a:solidFill>
                  <a:schemeClr val="bg1"/>
                </a:solidFill>
                <a:latin typeface="Montserrat" pitchFamily="34" charset="0"/>
                <a:ea typeface="Montserrat" pitchFamily="34" charset="-122"/>
                <a:cs typeface="Montserrat" pitchFamily="34" charset="-120"/>
              </a:rPr>
              <a:t> around synthetic media need to be addressed.</a:t>
            </a:r>
            <a:endParaRPr lang="en-US">
              <a:solidFill>
                <a:schemeClr val="bg1"/>
              </a:solidFill>
            </a:endParaRPr>
          </a:p>
        </p:txBody>
      </p:sp>
      <p:pic>
        <p:nvPicPr>
          <p:cNvPr id="15" name="Picture 2" descr="DNA | BUas.nl">
            <a:extLst>
              <a:ext uri="{FF2B5EF4-FFF2-40B4-BE49-F238E27FC236}">
                <a16:creationId xmlns:a16="http://schemas.microsoft.com/office/drawing/2014/main" id="{FBAA34B3-6B94-D977-8CF5-57DAB02C944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5982" y="6268252"/>
            <a:ext cx="1372209" cy="474020"/>
          </a:xfrm>
          <a:prstGeom prst="rect">
            <a:avLst/>
          </a:prstGeom>
          <a:noFill/>
          <a:extLst>
            <a:ext uri="{909E8E84-426E-40DD-AFC4-6F175D3DCCD1}">
              <a14:hiddenFill xmlns:a14="http://schemas.microsoft.com/office/drawing/2010/main">
                <a:solidFill>
                  <a:srgbClr val="FFFFFF"/>
                </a:solidFill>
              </a14:hiddenFill>
            </a:ext>
          </a:extLst>
        </p:spPr>
      </p:pic>
      <p:pic>
        <p:nvPicPr>
          <p:cNvPr id="14" name="Object 2" descr="preencoded.png">
            <a:extLst>
              <a:ext uri="{FF2B5EF4-FFF2-40B4-BE49-F238E27FC236}">
                <a16:creationId xmlns:a16="http://schemas.microsoft.com/office/drawing/2014/main" id="{82D36A52-34FC-CF29-0894-19D37CD6EC9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02394" y="2415163"/>
            <a:ext cx="620240" cy="516077"/>
          </a:xfrm>
          <a:prstGeom prst="rect">
            <a:avLst/>
          </a:prstGeom>
        </p:spPr>
      </p:pic>
      <p:sp>
        <p:nvSpPr>
          <p:cNvPr id="16" name="Object 3">
            <a:extLst>
              <a:ext uri="{FF2B5EF4-FFF2-40B4-BE49-F238E27FC236}">
                <a16:creationId xmlns:a16="http://schemas.microsoft.com/office/drawing/2014/main" id="{F7F13806-86C2-E91A-B0D5-B7945033A17E}"/>
              </a:ext>
            </a:extLst>
          </p:cNvPr>
          <p:cNvSpPr/>
          <p:nvPr/>
        </p:nvSpPr>
        <p:spPr>
          <a:xfrm>
            <a:off x="900753" y="3057002"/>
            <a:ext cx="1835116" cy="259714"/>
          </a:xfrm>
          <a:prstGeom prst="rect">
            <a:avLst/>
          </a:prstGeom>
          <a:noFill/>
        </p:spPr>
        <p:txBody>
          <a:bodyPr wrap="square" lIns="0" tIns="0" rIns="0" bIns="0" rtlCol="0" anchor="t"/>
          <a:lstStyle/>
          <a:p>
            <a:pPr algn="ctr">
              <a:lnSpc>
                <a:spcPts val="1814"/>
              </a:lnSpc>
              <a:buNone/>
            </a:pPr>
            <a:r>
              <a:rPr lang="en-US" sz="800">
                <a:solidFill>
                  <a:srgbClr val="2A2921"/>
                </a:solidFill>
                <a:latin typeface="Montserrat" pitchFamily="34" charset="0"/>
                <a:ea typeface="Montserrat" pitchFamily="34" charset="-122"/>
                <a:cs typeface="Montserrat" pitchFamily="34" charset="-120"/>
              </a:rPr>
              <a:t>AI can automate tedious media tasks</a:t>
            </a:r>
            <a:endParaRPr lang="en-US" sz="800"/>
          </a:p>
        </p:txBody>
      </p:sp>
      <p:sp>
        <p:nvSpPr>
          <p:cNvPr id="17" name="Object 4">
            <a:extLst>
              <a:ext uri="{FF2B5EF4-FFF2-40B4-BE49-F238E27FC236}">
                <a16:creationId xmlns:a16="http://schemas.microsoft.com/office/drawing/2014/main" id="{A788796B-8444-A4E7-C907-A55EF276FC62}"/>
              </a:ext>
            </a:extLst>
          </p:cNvPr>
          <p:cNvSpPr/>
          <p:nvPr/>
        </p:nvSpPr>
        <p:spPr>
          <a:xfrm>
            <a:off x="338778" y="3500086"/>
            <a:ext cx="2959066" cy="259714"/>
          </a:xfrm>
          <a:prstGeom prst="rect">
            <a:avLst/>
          </a:prstGeom>
          <a:noFill/>
        </p:spPr>
        <p:txBody>
          <a:bodyPr wrap="square" lIns="0" tIns="0" rIns="0" bIns="0" rtlCol="0" anchor="t"/>
          <a:lstStyle/>
          <a:p>
            <a:pPr algn="ctr">
              <a:lnSpc>
                <a:spcPts val="1680"/>
              </a:lnSpc>
              <a:spcBef>
                <a:spcPts val="663"/>
              </a:spcBef>
              <a:buNone/>
            </a:pPr>
            <a:r>
              <a:rPr lang="en-US" sz="600">
                <a:solidFill>
                  <a:srgbClr val="5A5A4C"/>
                </a:solidFill>
                <a:latin typeface="Montserrat" pitchFamily="34" charset="0"/>
                <a:ea typeface="Montserrat" pitchFamily="34" charset="-122"/>
                <a:cs typeface="Montserrat" pitchFamily="34" charset="-120"/>
              </a:rPr>
              <a:t>AI tools like auto-transcription and auto-subtitling can help media workflows.</a:t>
            </a:r>
            <a:endParaRPr lang="en-US" sz="600"/>
          </a:p>
        </p:txBody>
      </p:sp>
    </p:spTree>
    <p:extLst>
      <p:ext uri="{BB962C8B-B14F-4D97-AF65-F5344CB8AC3E}">
        <p14:creationId xmlns:p14="http://schemas.microsoft.com/office/powerpoint/2010/main" val="1806170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1"/>
          <p:cNvSpPr/>
          <p:nvPr/>
        </p:nvSpPr>
        <p:spPr>
          <a:xfrm>
            <a:off x="838201" y="365125"/>
            <a:ext cx="5251316" cy="180730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a:latin typeface="+mj-lt"/>
                <a:ea typeface="+mj-ea"/>
                <a:cs typeface="+mj-cs"/>
              </a:rPr>
              <a:t>References</a:t>
            </a:r>
          </a:p>
        </p:txBody>
      </p:sp>
      <p:sp>
        <p:nvSpPr>
          <p:cNvPr id="4" name="Object 3"/>
          <p:cNvSpPr/>
          <p:nvPr/>
        </p:nvSpPr>
        <p:spPr>
          <a:xfrm>
            <a:off x="838200" y="2333297"/>
            <a:ext cx="4619621" cy="3843666"/>
          </a:xfrm>
          <a:prstGeom prst="rect">
            <a:avLst/>
          </a:prstGeom>
        </p:spPr>
        <p:txBody>
          <a:bodyPr vert="horz" lIns="91440" tIns="45720" rIns="91440" bIns="45720" rtlCol="0">
            <a:normAutofit/>
          </a:bodyPr>
          <a:lstStyle/>
          <a:p>
            <a:pPr marL="242900" indent="-228600">
              <a:lnSpc>
                <a:spcPct val="90000"/>
              </a:lnSpc>
              <a:buSzPct val="100000"/>
              <a:buFont typeface="Arial" panose="020B0604020202020204" pitchFamily="34" charset="0"/>
              <a:buChar char="•"/>
            </a:pPr>
            <a:r>
              <a:rPr lang="en-US" sz="2000"/>
              <a:t>Max W. Meiners: </a:t>
            </a:r>
          </a:p>
          <a:p>
            <a:pPr marL="700100" lvl="1" indent="-228600">
              <a:lnSpc>
                <a:spcPct val="90000"/>
              </a:lnSpc>
              <a:buSzPct val="100000"/>
              <a:buFont typeface="Arial" panose="020B0604020202020204" pitchFamily="34" charset="0"/>
              <a:buChar char="•"/>
            </a:pPr>
            <a:r>
              <a:rPr lang="en-US" sz="2000">
                <a:hlinkClick r:id="rId3"/>
              </a:rPr>
              <a:t>Integration of AI in the Media studies</a:t>
            </a:r>
            <a:endParaRPr lang="en-US" sz="2000"/>
          </a:p>
        </p:txBody>
      </p:sp>
      <p:pic>
        <p:nvPicPr>
          <p:cNvPr id="7" name="Picture 6" descr="A person and person smiling at camera&#10;&#10;Description automatically generated">
            <a:extLst>
              <a:ext uri="{FF2B5EF4-FFF2-40B4-BE49-F238E27FC236}">
                <a16:creationId xmlns:a16="http://schemas.microsoft.com/office/drawing/2014/main" id="{FD319C51-66BA-7893-A4CC-FCA5A098F167}"/>
              </a:ext>
            </a:extLst>
          </p:cNvPr>
          <p:cNvPicPr>
            <a:picLocks noChangeAspect="1"/>
          </p:cNvPicPr>
          <p:nvPr/>
        </p:nvPicPr>
        <p:blipFill rotWithShape="1">
          <a:blip r:embed="rId4"/>
          <a:srcRect t="3371" b="10369"/>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6" name="Picture 2" descr="DNA | BUas.nl">
            <a:extLst>
              <a:ext uri="{FF2B5EF4-FFF2-40B4-BE49-F238E27FC236}">
                <a16:creationId xmlns:a16="http://schemas.microsoft.com/office/drawing/2014/main" id="{D736EA7C-8EB5-9D8F-843B-987B2E1D01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982" y="6268252"/>
            <a:ext cx="1372209" cy="4740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1"/>
          <p:cNvSpPr/>
          <p:nvPr/>
        </p:nvSpPr>
        <p:spPr>
          <a:xfrm>
            <a:off x="6372226" y="249767"/>
            <a:ext cx="5251316" cy="180730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a:latin typeface="+mj-lt"/>
                <a:ea typeface="+mj-ea"/>
                <a:cs typeface="+mj-cs"/>
              </a:rPr>
              <a:t>References</a:t>
            </a:r>
          </a:p>
        </p:txBody>
      </p:sp>
      <p:sp>
        <p:nvSpPr>
          <p:cNvPr id="4" name="Object 3"/>
          <p:cNvSpPr/>
          <p:nvPr/>
        </p:nvSpPr>
        <p:spPr>
          <a:xfrm>
            <a:off x="6372225" y="2217939"/>
            <a:ext cx="4619621" cy="3843666"/>
          </a:xfrm>
          <a:prstGeom prst="rect">
            <a:avLst/>
          </a:prstGeom>
        </p:spPr>
        <p:txBody>
          <a:bodyPr vert="horz" lIns="91440" tIns="45720" rIns="91440" bIns="45720" rtlCol="0">
            <a:normAutofit/>
          </a:bodyPr>
          <a:lstStyle/>
          <a:p>
            <a:pPr marL="242900" indent="-228600">
              <a:lnSpc>
                <a:spcPct val="90000"/>
              </a:lnSpc>
              <a:buSzPct val="100000"/>
              <a:buFont typeface="Arial" panose="020B0604020202020204" pitchFamily="34" charset="0"/>
              <a:buChar char="•"/>
            </a:pPr>
            <a:r>
              <a:rPr lang="en-US" sz="2000"/>
              <a:t>Neil Ross Daniel: </a:t>
            </a:r>
          </a:p>
          <a:p>
            <a:pPr marL="700100" lvl="1" indent="-228600">
              <a:lnSpc>
                <a:spcPct val="90000"/>
              </a:lnSpc>
              <a:buSzPct val="100000"/>
              <a:buFont typeface="Arial" panose="020B0604020202020204" pitchFamily="34" charset="0"/>
              <a:buChar char="•"/>
            </a:pPr>
            <a:r>
              <a:rPr lang="en-US" sz="2000">
                <a:hlinkClick r:id="rId3"/>
              </a:rPr>
              <a:t>Perception of Artificial Intelligence by Media domain</a:t>
            </a:r>
            <a:endParaRPr lang="en-US" sz="2000"/>
          </a:p>
        </p:txBody>
      </p:sp>
      <p:pic>
        <p:nvPicPr>
          <p:cNvPr id="7" name="Picture 6">
            <a:extLst>
              <a:ext uri="{FF2B5EF4-FFF2-40B4-BE49-F238E27FC236}">
                <a16:creationId xmlns:a16="http://schemas.microsoft.com/office/drawing/2014/main" id="{FD319C51-66BA-7893-A4CC-FCA5A098F167}"/>
              </a:ext>
            </a:extLst>
          </p:cNvPr>
          <p:cNvPicPr>
            <a:picLocks noChangeAspect="1"/>
          </p:cNvPicPr>
          <p:nvPr/>
        </p:nvPicPr>
        <p:blipFill>
          <a:blip r:embed="rId4"/>
          <a:srcRect t="18589" b="18589"/>
          <a:stretch/>
        </p:blipFill>
        <p:spPr>
          <a:xfrm flipH="1">
            <a:off x="0" y="11"/>
            <a:ext cx="6229214" cy="6857989"/>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6" name="Picture 2" descr="DNA | BUas.nl">
            <a:extLst>
              <a:ext uri="{FF2B5EF4-FFF2-40B4-BE49-F238E27FC236}">
                <a16:creationId xmlns:a16="http://schemas.microsoft.com/office/drawing/2014/main" id="{D736EA7C-8EB5-9D8F-843B-987B2E1D01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982" y="6268252"/>
            <a:ext cx="1372209" cy="474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299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1"/>
          <p:cNvSpPr/>
          <p:nvPr/>
        </p:nvSpPr>
        <p:spPr>
          <a:xfrm>
            <a:off x="838201" y="365125"/>
            <a:ext cx="5251316" cy="180730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a:latin typeface="+mj-lt"/>
                <a:ea typeface="+mj-ea"/>
                <a:cs typeface="+mj-cs"/>
              </a:rPr>
              <a:t>References</a:t>
            </a:r>
          </a:p>
        </p:txBody>
      </p:sp>
      <p:sp>
        <p:nvSpPr>
          <p:cNvPr id="4" name="Object 3"/>
          <p:cNvSpPr/>
          <p:nvPr/>
        </p:nvSpPr>
        <p:spPr>
          <a:xfrm>
            <a:off x="838200" y="2333297"/>
            <a:ext cx="4619621" cy="3843666"/>
          </a:xfrm>
          <a:prstGeom prst="rect">
            <a:avLst/>
          </a:prstGeom>
        </p:spPr>
        <p:txBody>
          <a:bodyPr vert="horz" lIns="91440" tIns="45720" rIns="91440" bIns="45720" rtlCol="0" anchor="t">
            <a:normAutofit/>
          </a:bodyPr>
          <a:lstStyle/>
          <a:p>
            <a:pPr marL="242570" indent="-228600">
              <a:lnSpc>
                <a:spcPct val="90000"/>
              </a:lnSpc>
              <a:buSzPct val="100000"/>
              <a:buFont typeface="Arial" panose="020B0604020202020204" pitchFamily="34" charset="0"/>
              <a:buChar char="•"/>
            </a:pPr>
            <a:r>
              <a:rPr lang="en-US" sz="2000"/>
              <a:t>Wojciech </a:t>
            </a:r>
            <a:r>
              <a:rPr lang="en-US" sz="2000" err="1"/>
              <a:t>Stachowiak</a:t>
            </a:r>
            <a:r>
              <a:rPr lang="en-US" sz="2000"/>
              <a:t>: </a:t>
            </a:r>
            <a:endParaRPr lang="pl-PL"/>
          </a:p>
          <a:p>
            <a:pPr marL="699770" lvl="1" indent="-228600">
              <a:lnSpc>
                <a:spcPct val="90000"/>
              </a:lnSpc>
              <a:buSzPct val="100000"/>
              <a:buFont typeface="Arial" panose="020B0604020202020204" pitchFamily="34" charset="0"/>
              <a:buChar char="•"/>
            </a:pPr>
            <a:r>
              <a:rPr lang="en-US" sz="2000">
                <a:ea typeface="+mn-lt"/>
                <a:cs typeface="+mn-lt"/>
                <a:hlinkClick r:id="rId3"/>
              </a:rPr>
              <a:t>Proposing Changes To Media Program Based On Survey Results</a:t>
            </a:r>
            <a:endParaRPr lang="en-US" sz="2000">
              <a:ea typeface="+mn-lt"/>
              <a:cs typeface="+mn-lt"/>
            </a:endParaRPr>
          </a:p>
        </p:txBody>
      </p:sp>
      <p:pic>
        <p:nvPicPr>
          <p:cNvPr id="7" name="Picture 6">
            <a:extLst>
              <a:ext uri="{FF2B5EF4-FFF2-40B4-BE49-F238E27FC236}">
                <a16:creationId xmlns:a16="http://schemas.microsoft.com/office/drawing/2014/main" id="{FD319C51-66BA-7893-A4CC-FCA5A098F167}"/>
              </a:ext>
            </a:extLst>
          </p:cNvPr>
          <p:cNvPicPr>
            <a:picLocks noChangeAspect="1"/>
          </p:cNvPicPr>
          <p:nvPr/>
        </p:nvPicPr>
        <p:blipFill>
          <a:blip r:embed="rId4"/>
          <a:srcRect l="453" r="453"/>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6" name="Picture 2" descr="DNA | BUas.nl">
            <a:extLst>
              <a:ext uri="{FF2B5EF4-FFF2-40B4-BE49-F238E27FC236}">
                <a16:creationId xmlns:a16="http://schemas.microsoft.com/office/drawing/2014/main" id="{D736EA7C-8EB5-9D8F-843B-987B2E1D01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982" y="6268252"/>
            <a:ext cx="1372209" cy="474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045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6372226" y="249767"/>
            <a:ext cx="5251316" cy="180730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a:latin typeface="+mj-lt"/>
                <a:ea typeface="+mj-ea"/>
                <a:cs typeface="+mj-cs"/>
              </a:rPr>
              <a:t>References</a:t>
            </a:r>
          </a:p>
        </p:txBody>
      </p:sp>
      <p:sp>
        <p:nvSpPr>
          <p:cNvPr id="4" name="Object 3"/>
          <p:cNvSpPr/>
          <p:nvPr/>
        </p:nvSpPr>
        <p:spPr>
          <a:xfrm>
            <a:off x="6372225" y="2217939"/>
            <a:ext cx="4619621" cy="3843666"/>
          </a:xfrm>
          <a:prstGeom prst="rect">
            <a:avLst/>
          </a:prstGeom>
        </p:spPr>
        <p:txBody>
          <a:bodyPr vert="horz" lIns="91440" tIns="45720" rIns="91440" bIns="45720" rtlCol="0">
            <a:normAutofit/>
          </a:bodyPr>
          <a:lstStyle/>
          <a:p>
            <a:pPr marL="242900" indent="-228600">
              <a:lnSpc>
                <a:spcPct val="90000"/>
              </a:lnSpc>
              <a:buSzPct val="100000"/>
              <a:buFont typeface="Arial" panose="020B0604020202020204" pitchFamily="34" charset="0"/>
              <a:buChar char="•"/>
            </a:pPr>
            <a:r>
              <a:rPr lang="en-US" sz="2000"/>
              <a:t>Raya-Neda Borisova: </a:t>
            </a:r>
          </a:p>
          <a:p>
            <a:pPr marL="700100" lvl="1" indent="-228600">
              <a:lnSpc>
                <a:spcPct val="90000"/>
              </a:lnSpc>
              <a:buSzPct val="100000"/>
              <a:buFont typeface="Arial" panose="020B0604020202020204" pitchFamily="34" charset="0"/>
              <a:buChar char="•"/>
            </a:pPr>
            <a:r>
              <a:rPr lang="en-US" sz="2000">
                <a:hlinkClick r:id="rId3"/>
              </a:rPr>
              <a:t>Adoption and Impact of Artificial Intelligence in Media education</a:t>
            </a:r>
            <a:endParaRPr lang="en-US" sz="2000"/>
          </a:p>
        </p:txBody>
      </p:sp>
      <p:pic>
        <p:nvPicPr>
          <p:cNvPr id="7" name="Picture 6">
            <a:extLst>
              <a:ext uri="{FF2B5EF4-FFF2-40B4-BE49-F238E27FC236}">
                <a16:creationId xmlns:a16="http://schemas.microsoft.com/office/drawing/2014/main" id="{FD319C51-66BA-7893-A4CC-FCA5A098F167}"/>
              </a:ext>
            </a:extLst>
          </p:cNvPr>
          <p:cNvPicPr>
            <a:picLocks noChangeAspect="1"/>
          </p:cNvPicPr>
          <p:nvPr/>
        </p:nvPicPr>
        <p:blipFill>
          <a:blip r:embed="rId4"/>
          <a:srcRect t="19036" b="19036"/>
          <a:stretch/>
        </p:blipFill>
        <p:spPr>
          <a:xfrm flipH="1">
            <a:off x="0" y="11"/>
            <a:ext cx="6229214" cy="6857989"/>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6" name="Picture 2" descr="DNA | BUas.nl">
            <a:extLst>
              <a:ext uri="{FF2B5EF4-FFF2-40B4-BE49-F238E27FC236}">
                <a16:creationId xmlns:a16="http://schemas.microsoft.com/office/drawing/2014/main" id="{D736EA7C-8EB5-9D8F-843B-987B2E1D01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982" y="6268252"/>
            <a:ext cx="1372209" cy="474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308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1"/>
          <p:cNvSpPr/>
          <p:nvPr/>
        </p:nvSpPr>
        <p:spPr>
          <a:xfrm>
            <a:off x="838201" y="365125"/>
            <a:ext cx="5251316" cy="180730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a:latin typeface="+mj-lt"/>
                <a:ea typeface="+mj-ea"/>
                <a:cs typeface="+mj-cs"/>
              </a:rPr>
              <a:t>References</a:t>
            </a:r>
          </a:p>
        </p:txBody>
      </p:sp>
      <p:sp>
        <p:nvSpPr>
          <p:cNvPr id="4" name="Object 3"/>
          <p:cNvSpPr/>
          <p:nvPr/>
        </p:nvSpPr>
        <p:spPr>
          <a:xfrm>
            <a:off x="838200" y="2333297"/>
            <a:ext cx="4619621" cy="3843666"/>
          </a:xfrm>
          <a:prstGeom prst="rect">
            <a:avLst/>
          </a:prstGeom>
        </p:spPr>
        <p:txBody>
          <a:bodyPr vert="horz" lIns="91440" tIns="45720" rIns="91440" bIns="45720" rtlCol="0" anchor="t">
            <a:normAutofit/>
          </a:bodyPr>
          <a:lstStyle/>
          <a:p>
            <a:pPr marL="242570" indent="-228600">
              <a:lnSpc>
                <a:spcPct val="90000"/>
              </a:lnSpc>
              <a:buSzPct val="100000"/>
              <a:buFont typeface="Arial" panose="020B0604020202020204" pitchFamily="34" charset="0"/>
              <a:buChar char="•"/>
            </a:pPr>
            <a:r>
              <a:rPr lang="en-US" sz="2000"/>
              <a:t>Gin Li: </a:t>
            </a:r>
            <a:endParaRPr lang="en-US"/>
          </a:p>
          <a:p>
            <a:pPr marL="699770" lvl="1" indent="-228600">
              <a:lnSpc>
                <a:spcPct val="90000"/>
              </a:lnSpc>
              <a:buSzPct val="100000"/>
              <a:buFont typeface="Arial" panose="020B0604020202020204" pitchFamily="34" charset="0"/>
              <a:buChar char="•"/>
            </a:pPr>
            <a:r>
              <a:rPr lang="en-US" sz="2000">
                <a:ea typeface="+mn-lt"/>
                <a:cs typeface="+mn-lt"/>
                <a:hlinkClick r:id="rId3"/>
              </a:rPr>
              <a:t>Exploring AI Integration at Breda University's Media Programs</a:t>
            </a:r>
            <a:endParaRPr lang="en-US" sz="2000">
              <a:cs typeface="Arial"/>
            </a:endParaRPr>
          </a:p>
        </p:txBody>
      </p:sp>
      <p:pic>
        <p:nvPicPr>
          <p:cNvPr id="7" name="Picture 6">
            <a:extLst>
              <a:ext uri="{FF2B5EF4-FFF2-40B4-BE49-F238E27FC236}">
                <a16:creationId xmlns:a16="http://schemas.microsoft.com/office/drawing/2014/main" id="{FD319C51-66BA-7893-A4CC-FCA5A098F167}"/>
              </a:ext>
            </a:extLst>
          </p:cNvPr>
          <p:cNvPicPr>
            <a:picLocks noChangeAspect="1"/>
          </p:cNvPicPr>
          <p:nvPr/>
        </p:nvPicPr>
        <p:blipFill>
          <a:blip r:embed="rId4"/>
          <a:srcRect t="2269" b="2269"/>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6" name="Picture 2" descr="DNA | BUas.nl">
            <a:extLst>
              <a:ext uri="{FF2B5EF4-FFF2-40B4-BE49-F238E27FC236}">
                <a16:creationId xmlns:a16="http://schemas.microsoft.com/office/drawing/2014/main" id="{D736EA7C-8EB5-9D8F-843B-987B2E1D01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982" y="6268252"/>
            <a:ext cx="1372209" cy="474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6603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robotic hands typing on a keyboard&#10;&#10;Description automatically generated">
            <a:extLst>
              <a:ext uri="{FF2B5EF4-FFF2-40B4-BE49-F238E27FC236}">
                <a16:creationId xmlns:a16="http://schemas.microsoft.com/office/drawing/2014/main" id="{ACBBE81C-7BF7-7EC0-FD8B-1C3B46457F8B}"/>
              </a:ext>
            </a:extLst>
          </p:cNvPr>
          <p:cNvPicPr>
            <a:picLocks noChangeAspect="1"/>
          </p:cNvPicPr>
          <p:nvPr/>
        </p:nvPicPr>
        <p:blipFill>
          <a:blip r:embed="rId3">
            <a:alphaModFix amt="35000"/>
            <a:extLst>
              <a:ext uri="{837473B0-CC2E-450A-ABE3-18F120FF3D39}">
                <a1611:picAttrSrcUrl xmlns:a1611="http://schemas.microsoft.com/office/drawing/2016/11/main" r:id="rId4"/>
              </a:ext>
            </a:extLst>
          </a:blip>
          <a:stretch>
            <a:fillRect/>
          </a:stretch>
        </p:blipFill>
        <p:spPr>
          <a:xfrm>
            <a:off x="0" y="-1559"/>
            <a:ext cx="12192000" cy="6861118"/>
          </a:xfrm>
          <a:prstGeom prst="rect">
            <a:avLst/>
          </a:prstGeom>
        </p:spPr>
      </p:pic>
      <p:sp>
        <p:nvSpPr>
          <p:cNvPr id="2" name="Object 12">
            <a:extLst>
              <a:ext uri="{FF2B5EF4-FFF2-40B4-BE49-F238E27FC236}">
                <a16:creationId xmlns:a16="http://schemas.microsoft.com/office/drawing/2014/main" id="{FBF2192A-16D9-6430-3EE1-58CB423738C9}"/>
              </a:ext>
            </a:extLst>
          </p:cNvPr>
          <p:cNvSpPr/>
          <p:nvPr/>
        </p:nvSpPr>
        <p:spPr>
          <a:xfrm>
            <a:off x="3511658" y="2219001"/>
            <a:ext cx="5168684" cy="2419997"/>
          </a:xfrm>
          <a:prstGeom prst="rect">
            <a:avLst/>
          </a:prstGeom>
          <a:noFill/>
        </p:spPr>
        <p:txBody>
          <a:bodyPr wrap="square" lIns="0" tIns="0" rIns="0" bIns="0" rtlCol="0" anchor="t"/>
          <a:lstStyle/>
          <a:p>
            <a:pPr algn="ctr">
              <a:lnSpc>
                <a:spcPts val="2268"/>
              </a:lnSpc>
            </a:pPr>
            <a:r>
              <a:rPr lang="en-US">
                <a:solidFill>
                  <a:schemeClr val="bg2"/>
                </a:solidFill>
                <a:latin typeface="Montserrat" pitchFamily="34" charset="0"/>
              </a:rPr>
              <a:t>Artificial Intelligence isn't merely a tool but a transformative force. It's </a:t>
            </a:r>
            <a:r>
              <a:rPr lang="en-US" b="1">
                <a:solidFill>
                  <a:schemeClr val="bg2"/>
                </a:solidFill>
                <a:latin typeface="Montserrat" pitchFamily="34" charset="0"/>
              </a:rPr>
              <a:t>changing</a:t>
            </a:r>
            <a:r>
              <a:rPr lang="en-US">
                <a:solidFill>
                  <a:schemeClr val="bg2"/>
                </a:solidFill>
                <a:latin typeface="Montserrat" pitchFamily="34" charset="0"/>
              </a:rPr>
              <a:t> not only how media is produced but also the </a:t>
            </a:r>
            <a:r>
              <a:rPr lang="en-US" b="1">
                <a:solidFill>
                  <a:schemeClr val="bg2"/>
                </a:solidFill>
                <a:latin typeface="Montserrat" pitchFamily="34" charset="0"/>
              </a:rPr>
              <a:t>fundamental dynamics</a:t>
            </a:r>
            <a:r>
              <a:rPr lang="en-US">
                <a:solidFill>
                  <a:schemeClr val="bg2"/>
                </a:solidFill>
                <a:latin typeface="Montserrat" pitchFamily="34" charset="0"/>
              </a:rPr>
              <a:t> of content creation, distribution, and audience engagement.</a:t>
            </a:r>
          </a:p>
          <a:p>
            <a:pPr algn="ctr">
              <a:lnSpc>
                <a:spcPts val="2268"/>
              </a:lnSpc>
            </a:pPr>
            <a:endParaRPr lang="en-US">
              <a:solidFill>
                <a:schemeClr val="bg2"/>
              </a:solidFill>
              <a:latin typeface="Montserrat" pitchFamily="34" charset="0"/>
            </a:endParaRPr>
          </a:p>
          <a:p>
            <a:pPr algn="ctr">
              <a:lnSpc>
                <a:spcPts val="2268"/>
              </a:lnSpc>
            </a:pPr>
            <a:r>
              <a:rPr lang="en-US">
                <a:solidFill>
                  <a:schemeClr val="bg2"/>
                </a:solidFill>
                <a:latin typeface="Montserrat" pitchFamily="34" charset="0"/>
              </a:rPr>
              <a:t>Integrating AI in media raises </a:t>
            </a:r>
            <a:r>
              <a:rPr lang="en-US" b="1">
                <a:solidFill>
                  <a:schemeClr val="bg2"/>
                </a:solidFill>
                <a:latin typeface="Montserrat" pitchFamily="34" charset="0"/>
              </a:rPr>
              <a:t>ethical concerns</a:t>
            </a:r>
            <a:r>
              <a:rPr lang="en-US">
                <a:solidFill>
                  <a:schemeClr val="bg2"/>
                </a:solidFill>
                <a:latin typeface="Montserrat" pitchFamily="34" charset="0"/>
              </a:rPr>
              <a:t> and </a:t>
            </a:r>
            <a:r>
              <a:rPr lang="en-US" b="1">
                <a:solidFill>
                  <a:schemeClr val="bg2"/>
                </a:solidFill>
                <a:latin typeface="Montserrat" pitchFamily="34" charset="0"/>
              </a:rPr>
              <a:t>complexities.</a:t>
            </a:r>
            <a:endParaRPr lang="en-US">
              <a:solidFill>
                <a:schemeClr val="bg2"/>
              </a:solidFill>
              <a:latin typeface="Montserrat" pitchFamily="34" charset="0"/>
            </a:endParaRPr>
          </a:p>
        </p:txBody>
      </p:sp>
      <p:pic>
        <p:nvPicPr>
          <p:cNvPr id="3" name="Picture 2" descr="DNA | BUas.nl">
            <a:extLst>
              <a:ext uri="{FF2B5EF4-FFF2-40B4-BE49-F238E27FC236}">
                <a16:creationId xmlns:a16="http://schemas.microsoft.com/office/drawing/2014/main" id="{D7AE186E-D7ED-7853-48B8-0E5375F5FE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982" y="6268252"/>
            <a:ext cx="1372209" cy="474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6451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06306 -0.01737" pathEditMode="relative" ptsTypes="AA">
                                      <p:cBhvr>
                                        <p:cTn id="6" dur="30000" fill="hold"/>
                                        <p:tgtEl>
                                          <p:spTgt spid="10"/>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10"/>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06306 -0.01737 L 0 0" pathEditMode="relative" ptsTypes="AA">
                                      <p:cBhvr>
                                        <p:cTn id="11" dur="30000" fill="hold"/>
                                        <p:tgtEl>
                                          <p:spTgt spid="10"/>
                                        </p:tgtEl>
                                        <p:attrNameLst>
                                          <p:attrName>ppt_x</p:attrName>
                                          <p:attrName>ppt_y</p:attrName>
                                        </p:attrNameLst>
                                      </p:cBhvr>
                                    </p:animMotion>
                                  </p:childTnLst>
                                </p:cTn>
                              </p:par>
                              <p:par>
                                <p:cTn id="12" presetID="6" presetClass="emph" presetSubtype="0" accel="50000" decel="50000" fill="hold" nodeType="withEffect">
                                  <p:stCondLst>
                                    <p:cond delay="5000"/>
                                  </p:stCondLst>
                                  <p:childTnLst>
                                    <p:animScale>
                                      <p:cBhvr>
                                        <p:cTn id="13" dur="30000" fill="hold"/>
                                        <p:tgtEl>
                                          <p:spTgt spid="10"/>
                                        </p:tgtEl>
                                      </p:cBhvr>
                                      <p:by x="150000" y="150000"/>
                                      <p:to x="100000" y="100000"/>
                                    </p:animScale>
                                  </p:childTnLst>
                                </p:cTn>
                              </p:par>
                            </p:childTnLst>
                          </p:cTn>
                        </p:par>
                        <p:par>
                          <p:cTn id="14" fill="hold">
                            <p:stCondLst>
                              <p:cond delay="65000"/>
                            </p:stCondLst>
                            <p:childTnLst>
                              <p:par>
                                <p:cTn id="15" presetID="0" presetClass="path" presetSubtype="0" accel="50000" decel="50000" fill="hold" nodeType="afterEffect">
                                  <p:stCondLst>
                                    <p:cond delay="0"/>
                                  </p:stCondLst>
                                  <p:childTnLst>
                                    <p:animMotion origin="layout" path="M 0 0 L 0 0" pathEditMode="relative" ptsTypes="AA">
                                      <p:cBhvr>
                                        <p:cTn id="16" dur="5000" fill="hold"/>
                                        <p:tgtEl>
                                          <p:spTgt spid="10"/>
                                        </p:tgtEl>
                                        <p:attrNameLst>
                                          <p:attrName>ppt_x</p:attrName>
                                          <p:attrName>ppt_y</p:attrName>
                                        </p:attrNameLst>
                                      </p:cBhvr>
                                    </p:animMotion>
                                  </p:childTnLst>
                                </p:cTn>
                              </p:par>
                            </p:childTnLst>
                          </p:cTn>
                        </p:par>
                      </p:childTnLst>
                    </p:cTn>
                  </p:par>
                </p:childTnLst>
              </p:cTn>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5" name="Picture 14" descr="A robot sitting at a desk writing on a book&#10;&#10;Description automatically generated">
            <a:extLst>
              <a:ext uri="{FF2B5EF4-FFF2-40B4-BE49-F238E27FC236}">
                <a16:creationId xmlns:a16="http://schemas.microsoft.com/office/drawing/2014/main" id="{0E0ABFB7-9047-1B21-7970-D1025E8A3B4A}"/>
              </a:ext>
            </a:extLst>
          </p:cNvPr>
          <p:cNvPicPr>
            <a:picLocks noChangeAspect="1"/>
          </p:cNvPicPr>
          <p:nvPr/>
        </p:nvPicPr>
        <p:blipFill rotWithShape="1">
          <a:blip r:embed="rId3">
            <a:alphaModFix amt="35000"/>
          </a:blip>
          <a:srcRect t="8258" b="9676"/>
          <a:stretch/>
        </p:blipFill>
        <p:spPr>
          <a:xfrm>
            <a:off x="0" y="0"/>
            <a:ext cx="12192000" cy="5637390"/>
          </a:xfrm>
          <a:prstGeom prst="rect">
            <a:avLst/>
          </a:prstGeom>
        </p:spPr>
      </p:pic>
      <p:sp>
        <p:nvSpPr>
          <p:cNvPr id="2" name="Object 1"/>
          <p:cNvSpPr/>
          <p:nvPr/>
        </p:nvSpPr>
        <p:spPr>
          <a:xfrm>
            <a:off x="0" y="362901"/>
            <a:ext cx="12188952" cy="509906"/>
          </a:xfrm>
          <a:prstGeom prst="rect">
            <a:avLst/>
          </a:prstGeom>
          <a:noFill/>
        </p:spPr>
        <p:txBody>
          <a:bodyPr wrap="square" lIns="0" tIns="0" rIns="0" bIns="0" rtlCol="0" anchor="t"/>
          <a:lstStyle/>
          <a:p>
            <a:pPr algn="ctr">
              <a:lnSpc>
                <a:spcPts val="4016"/>
              </a:lnSpc>
              <a:buNone/>
            </a:pPr>
            <a:r>
              <a:rPr lang="en-US" sz="3188">
                <a:solidFill>
                  <a:srgbClr val="2A2921"/>
                </a:solidFill>
                <a:latin typeface="Montserrat" pitchFamily="34" charset="0"/>
                <a:ea typeface="Montserrat" pitchFamily="34" charset="-122"/>
                <a:cs typeface="Montserrat" pitchFamily="34" charset="-120"/>
              </a:rPr>
              <a:t>Executive Summary</a:t>
            </a:r>
            <a:endParaRPr lang="en-US"/>
          </a:p>
        </p:txBody>
      </p:sp>
      <p:pic>
        <p:nvPicPr>
          <p:cNvPr id="3" name="Object 2"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40410" y="2287958"/>
            <a:ext cx="752287" cy="1018920"/>
          </a:xfrm>
          <a:prstGeom prst="rect">
            <a:avLst/>
          </a:prstGeom>
        </p:spPr>
      </p:pic>
      <p:sp>
        <p:nvSpPr>
          <p:cNvPr id="4" name="Object 3"/>
          <p:cNvSpPr/>
          <p:nvPr/>
        </p:nvSpPr>
        <p:spPr>
          <a:xfrm>
            <a:off x="325674" y="3618357"/>
            <a:ext cx="3729058" cy="230328"/>
          </a:xfrm>
          <a:prstGeom prst="rect">
            <a:avLst/>
          </a:prstGeom>
          <a:noFill/>
        </p:spPr>
        <p:txBody>
          <a:bodyPr wrap="square" lIns="0" tIns="0" rIns="0" bIns="0" rtlCol="0" anchor="t"/>
          <a:lstStyle/>
          <a:p>
            <a:pPr algn="ctr">
              <a:lnSpc>
                <a:spcPts val="1814"/>
              </a:lnSpc>
              <a:buNone/>
            </a:pPr>
            <a:r>
              <a:rPr lang="en-US" sz="1440">
                <a:solidFill>
                  <a:srgbClr val="2A2921"/>
                </a:solidFill>
                <a:latin typeface="Montserrat" pitchFamily="34" charset="0"/>
                <a:ea typeface="Montserrat" pitchFamily="34" charset="-122"/>
                <a:cs typeface="Montserrat" pitchFamily="34" charset="-120"/>
              </a:rPr>
              <a:t>AI and media overview</a:t>
            </a:r>
            <a:endParaRPr lang="en-US"/>
          </a:p>
        </p:txBody>
      </p:sp>
      <p:sp>
        <p:nvSpPr>
          <p:cNvPr id="5" name="Object 4"/>
          <p:cNvSpPr/>
          <p:nvPr/>
        </p:nvSpPr>
        <p:spPr>
          <a:xfrm>
            <a:off x="325674" y="3934538"/>
            <a:ext cx="3729058" cy="426435"/>
          </a:xfrm>
          <a:prstGeom prst="rect">
            <a:avLst/>
          </a:prstGeom>
          <a:noFill/>
        </p:spPr>
        <p:txBody>
          <a:bodyPr wrap="square" lIns="0" tIns="0" rIns="0" bIns="0" rtlCol="0" anchor="t"/>
          <a:lstStyle/>
          <a:p>
            <a:pPr algn="ctr">
              <a:lnSpc>
                <a:spcPts val="1680"/>
              </a:lnSpc>
              <a:spcBef>
                <a:spcPts val="663"/>
              </a:spcBef>
              <a:buNone/>
            </a:pPr>
            <a:r>
              <a:rPr lang="en-US" sz="1200">
                <a:solidFill>
                  <a:srgbClr val="5A5A4C"/>
                </a:solidFill>
                <a:latin typeface="Montserrat" pitchFamily="34" charset="0"/>
                <a:ea typeface="Montserrat" pitchFamily="34" charset="-122"/>
                <a:cs typeface="Montserrat" pitchFamily="34" charset="-120"/>
              </a:rPr>
              <a:t>This presentation covers key aspects of how AI is impacting media and communications.</a:t>
            </a:r>
            <a:endParaRPr lang="en-US"/>
          </a:p>
        </p:txBody>
      </p:sp>
      <p:pic>
        <p:nvPicPr>
          <p:cNvPr id="6" name="Object 5"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69554" y="2343755"/>
            <a:ext cx="1247463" cy="1037965"/>
          </a:xfrm>
          <a:prstGeom prst="rect">
            <a:avLst/>
          </a:prstGeom>
        </p:spPr>
      </p:pic>
      <p:sp>
        <p:nvSpPr>
          <p:cNvPr id="7" name="Object 6"/>
          <p:cNvSpPr/>
          <p:nvPr/>
        </p:nvSpPr>
        <p:spPr>
          <a:xfrm>
            <a:off x="4334696" y="3618357"/>
            <a:ext cx="3519560" cy="230328"/>
          </a:xfrm>
          <a:prstGeom prst="rect">
            <a:avLst/>
          </a:prstGeom>
          <a:noFill/>
        </p:spPr>
        <p:txBody>
          <a:bodyPr wrap="square" lIns="0" tIns="0" rIns="0" bIns="0" rtlCol="0" anchor="t"/>
          <a:lstStyle/>
          <a:p>
            <a:pPr algn="ctr">
              <a:lnSpc>
                <a:spcPts val="1814"/>
              </a:lnSpc>
              <a:buNone/>
            </a:pPr>
            <a:r>
              <a:rPr lang="en-US" sz="1440">
                <a:solidFill>
                  <a:srgbClr val="2A2921"/>
                </a:solidFill>
                <a:latin typeface="Montserrat" pitchFamily="34" charset="0"/>
                <a:ea typeface="Montserrat" pitchFamily="34" charset="-122"/>
                <a:cs typeface="Montserrat" pitchFamily="34" charset="-120"/>
              </a:rPr>
              <a:t>AI-generated content</a:t>
            </a:r>
            <a:endParaRPr lang="en-US"/>
          </a:p>
        </p:txBody>
      </p:sp>
      <p:sp>
        <p:nvSpPr>
          <p:cNvPr id="8" name="Object 7"/>
          <p:cNvSpPr/>
          <p:nvPr/>
        </p:nvSpPr>
        <p:spPr>
          <a:xfrm>
            <a:off x="4334696" y="3934538"/>
            <a:ext cx="3519560" cy="426435"/>
          </a:xfrm>
          <a:prstGeom prst="rect">
            <a:avLst/>
          </a:prstGeom>
          <a:noFill/>
        </p:spPr>
        <p:txBody>
          <a:bodyPr wrap="square" lIns="0" tIns="0" rIns="0" bIns="0" rtlCol="0" anchor="t"/>
          <a:lstStyle/>
          <a:p>
            <a:pPr algn="ctr">
              <a:lnSpc>
                <a:spcPts val="1680"/>
              </a:lnSpc>
              <a:spcBef>
                <a:spcPts val="663"/>
              </a:spcBef>
              <a:buNone/>
            </a:pPr>
            <a:r>
              <a:rPr lang="en-US" sz="1200">
                <a:solidFill>
                  <a:srgbClr val="5A5A4C"/>
                </a:solidFill>
                <a:latin typeface="Montserrat" pitchFamily="34" charset="0"/>
                <a:ea typeface="Montserrat" pitchFamily="34" charset="-122"/>
                <a:cs typeface="Montserrat" pitchFamily="34" charset="-120"/>
              </a:rPr>
              <a:t>Discussion on use of AI to create media content like text, images, audio and video.</a:t>
            </a:r>
            <a:endParaRPr lang="en-US"/>
          </a:p>
        </p:txBody>
      </p:sp>
      <p:pic>
        <p:nvPicPr>
          <p:cNvPr id="9" name="Object 8"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86289" y="2377226"/>
            <a:ext cx="618970" cy="885604"/>
          </a:xfrm>
          <a:prstGeom prst="rect">
            <a:avLst/>
          </a:prstGeom>
        </p:spPr>
      </p:pic>
      <p:sp>
        <p:nvSpPr>
          <p:cNvPr id="10" name="Object 9"/>
          <p:cNvSpPr/>
          <p:nvPr/>
        </p:nvSpPr>
        <p:spPr>
          <a:xfrm>
            <a:off x="8170883" y="3618357"/>
            <a:ext cx="3655733" cy="230328"/>
          </a:xfrm>
          <a:prstGeom prst="rect">
            <a:avLst/>
          </a:prstGeom>
          <a:noFill/>
        </p:spPr>
        <p:txBody>
          <a:bodyPr wrap="square" lIns="0" tIns="0" rIns="0" bIns="0" rtlCol="0" anchor="t"/>
          <a:lstStyle/>
          <a:p>
            <a:pPr algn="ctr">
              <a:lnSpc>
                <a:spcPts val="1814"/>
              </a:lnSpc>
              <a:buNone/>
            </a:pPr>
            <a:r>
              <a:rPr lang="en-US" sz="1440">
                <a:solidFill>
                  <a:srgbClr val="2A2921"/>
                </a:solidFill>
                <a:latin typeface="Montserrat" pitchFamily="34" charset="0"/>
                <a:ea typeface="Montserrat" pitchFamily="34" charset="-122"/>
                <a:cs typeface="Montserrat" pitchFamily="34" charset="-120"/>
              </a:rPr>
              <a:t>Ethics of AI in media</a:t>
            </a:r>
            <a:endParaRPr lang="en-US"/>
          </a:p>
        </p:txBody>
      </p:sp>
      <p:sp>
        <p:nvSpPr>
          <p:cNvPr id="11" name="Object 10"/>
          <p:cNvSpPr/>
          <p:nvPr/>
        </p:nvSpPr>
        <p:spPr>
          <a:xfrm>
            <a:off x="8170883" y="3934538"/>
            <a:ext cx="3655733" cy="639652"/>
          </a:xfrm>
          <a:prstGeom prst="rect">
            <a:avLst/>
          </a:prstGeom>
          <a:noFill/>
        </p:spPr>
        <p:txBody>
          <a:bodyPr wrap="square" lIns="0" tIns="0" rIns="0" bIns="0" rtlCol="0" anchor="t"/>
          <a:lstStyle/>
          <a:p>
            <a:pPr algn="ctr">
              <a:lnSpc>
                <a:spcPts val="1680"/>
              </a:lnSpc>
              <a:spcBef>
                <a:spcPts val="663"/>
              </a:spcBef>
              <a:buNone/>
            </a:pPr>
            <a:r>
              <a:rPr lang="en-US" sz="1200">
                <a:solidFill>
                  <a:srgbClr val="5A5A4C"/>
                </a:solidFill>
                <a:latin typeface="Montserrat" pitchFamily="34" charset="0"/>
                <a:ea typeface="Montserrat" pitchFamily="34" charset="-122"/>
                <a:cs typeface="Montserrat" pitchFamily="34" charset="-120"/>
              </a:rPr>
              <a:t>Examines ethical concerns around use of AI in media like bias, misinformation, and impact on jobs.</a:t>
            </a:r>
            <a:endParaRPr lang="en-US"/>
          </a:p>
        </p:txBody>
      </p:sp>
      <p:sp>
        <p:nvSpPr>
          <p:cNvPr id="12" name="Object 11"/>
          <p:cNvSpPr/>
          <p:nvPr/>
        </p:nvSpPr>
        <p:spPr>
          <a:xfrm>
            <a:off x="0" y="5637390"/>
            <a:ext cx="12188952" cy="1218895"/>
          </a:xfrm>
          <a:prstGeom prst="rect">
            <a:avLst/>
          </a:prstGeom>
          <a:solidFill>
            <a:schemeClr val="bg2"/>
          </a:solidFill>
        </p:spPr>
        <p:txBody>
          <a:bodyPr/>
          <a:lstStyle/>
          <a:p>
            <a:endParaRPr lang="en-US"/>
          </a:p>
        </p:txBody>
      </p:sp>
      <p:sp>
        <p:nvSpPr>
          <p:cNvPr id="13" name="Object 12"/>
          <p:cNvSpPr/>
          <p:nvPr/>
        </p:nvSpPr>
        <p:spPr>
          <a:xfrm>
            <a:off x="2302033" y="6111283"/>
            <a:ext cx="7582504" cy="313937"/>
          </a:xfrm>
          <a:prstGeom prst="rect">
            <a:avLst/>
          </a:prstGeom>
          <a:noFill/>
        </p:spPr>
        <p:txBody>
          <a:bodyPr wrap="square" lIns="0" tIns="0" rIns="0" bIns="0" rtlCol="0" anchor="t"/>
          <a:lstStyle/>
          <a:p>
            <a:pPr algn="ctr">
              <a:lnSpc>
                <a:spcPts val="2268"/>
              </a:lnSpc>
              <a:buNone/>
            </a:pPr>
            <a:r>
              <a:rPr lang="en-US">
                <a:solidFill>
                  <a:srgbClr val="FFFFFF"/>
                </a:solidFill>
                <a:latin typeface="Montserrat" pitchFamily="34" charset="0"/>
                <a:ea typeface="Montserrat" pitchFamily="34" charset="-122"/>
                <a:cs typeface="Montserrat" pitchFamily="34" charset="-120"/>
              </a:rPr>
              <a:t>T</a:t>
            </a:r>
            <a:r>
              <a:rPr lang="en-US" sz="1800">
                <a:solidFill>
                  <a:srgbClr val="FFFFFF"/>
                </a:solidFill>
                <a:latin typeface="Montserrat" pitchFamily="34" charset="0"/>
                <a:ea typeface="Montserrat" pitchFamily="34" charset="-122"/>
                <a:cs typeface="Montserrat" pitchFamily="34" charset="-120"/>
              </a:rPr>
              <a:t>he growing role of AI in media and its implications.</a:t>
            </a:r>
            <a:endParaRPr lang="en-US"/>
          </a:p>
        </p:txBody>
      </p:sp>
      <p:pic>
        <p:nvPicPr>
          <p:cNvPr id="14" name="Picture 2" descr="DNA | BUas.nl">
            <a:extLst>
              <a:ext uri="{FF2B5EF4-FFF2-40B4-BE49-F238E27FC236}">
                <a16:creationId xmlns:a16="http://schemas.microsoft.com/office/drawing/2014/main" id="{C7D1AA1E-AE2A-30FD-925F-AC381D44A1F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5982" y="6268252"/>
            <a:ext cx="1372209" cy="474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5769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pole tekstowe 1">
            <a:extLst>
              <a:ext uri="{FF2B5EF4-FFF2-40B4-BE49-F238E27FC236}">
                <a16:creationId xmlns:a16="http://schemas.microsoft.com/office/drawing/2014/main" id="{788CD5E7-DF37-E9D3-57D2-D247A0143368}"/>
              </a:ext>
            </a:extLst>
          </p:cNvPr>
          <p:cNvSpPr txBox="1"/>
          <p:nvPr/>
        </p:nvSpPr>
        <p:spPr>
          <a:xfrm>
            <a:off x="1524000" y="4914855"/>
            <a:ext cx="9144000" cy="786703"/>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3600" kern="1200">
                <a:solidFill>
                  <a:schemeClr val="tx1"/>
                </a:solidFill>
                <a:latin typeface="+mj-lt"/>
                <a:ea typeface="+mj-ea"/>
                <a:cs typeface="+mj-cs"/>
              </a:rPr>
              <a:t>Literature Study</a:t>
            </a:r>
          </a:p>
        </p:txBody>
      </p:sp>
      <p:pic>
        <p:nvPicPr>
          <p:cNvPr id="3" name="Picture 2" descr="A robot with a camera&#10;&#10;Description automatically generated">
            <a:extLst>
              <a:ext uri="{FF2B5EF4-FFF2-40B4-BE49-F238E27FC236}">
                <a16:creationId xmlns:a16="http://schemas.microsoft.com/office/drawing/2014/main" id="{DD8AB93D-E6DF-3ACB-6359-3DF0B5B41B59}"/>
              </a:ext>
            </a:extLst>
          </p:cNvPr>
          <p:cNvPicPr>
            <a:picLocks noChangeAspect="1"/>
          </p:cNvPicPr>
          <p:nvPr/>
        </p:nvPicPr>
        <p:blipFill rotWithShape="1">
          <a:blip r:embed="rId3"/>
          <a:srcRect t="24743" r="1" b="10278"/>
          <a:stretch/>
        </p:blipFill>
        <p:spPr>
          <a:xfrm>
            <a:off x="20" y="10"/>
            <a:ext cx="4057849" cy="4605671"/>
          </a:xfrm>
          <a:prstGeom prst="rect">
            <a:avLst/>
          </a:prstGeom>
        </p:spPr>
      </p:pic>
      <p:pic>
        <p:nvPicPr>
          <p:cNvPr id="5" name="Picture 4" descr="A robot standing in front of a large screen&#10;&#10;Description automatically generated">
            <a:extLst>
              <a:ext uri="{FF2B5EF4-FFF2-40B4-BE49-F238E27FC236}">
                <a16:creationId xmlns:a16="http://schemas.microsoft.com/office/drawing/2014/main" id="{61C4DFE2-68BE-0F1D-395C-10EC800C03A3}"/>
              </a:ext>
            </a:extLst>
          </p:cNvPr>
          <p:cNvPicPr>
            <a:picLocks noChangeAspect="1"/>
          </p:cNvPicPr>
          <p:nvPr/>
        </p:nvPicPr>
        <p:blipFill rotWithShape="1">
          <a:blip r:embed="rId4"/>
          <a:srcRect t="21532" r="2" b="13720"/>
          <a:stretch/>
        </p:blipFill>
        <p:spPr>
          <a:xfrm>
            <a:off x="4050406" y="10"/>
            <a:ext cx="4072229" cy="4605671"/>
          </a:xfrm>
          <a:prstGeom prst="rect">
            <a:avLst/>
          </a:prstGeom>
        </p:spPr>
      </p:pic>
      <p:pic>
        <p:nvPicPr>
          <p:cNvPr id="2" name="Picture 1" descr="A robot with glowing globe above its head">
            <a:extLst>
              <a:ext uri="{FF2B5EF4-FFF2-40B4-BE49-F238E27FC236}">
                <a16:creationId xmlns:a16="http://schemas.microsoft.com/office/drawing/2014/main" id="{E3793639-950E-8353-5A0E-1F23C8F22FF9}"/>
              </a:ext>
            </a:extLst>
          </p:cNvPr>
          <p:cNvPicPr>
            <a:picLocks noChangeAspect="1"/>
          </p:cNvPicPr>
          <p:nvPr/>
        </p:nvPicPr>
        <p:blipFill rotWithShape="1">
          <a:blip r:embed="rId5"/>
          <a:srcRect t="14160" r="-1" b="21067"/>
          <a:stretch/>
        </p:blipFill>
        <p:spPr>
          <a:xfrm>
            <a:off x="8121253" y="10"/>
            <a:ext cx="4070747" cy="4605671"/>
          </a:xfrm>
          <a:prstGeom prst="rect">
            <a:avLst/>
          </a:prstGeom>
        </p:spPr>
      </p:pic>
      <p:grpSp>
        <p:nvGrpSpPr>
          <p:cNvPr id="11" name="Group 10">
            <a:extLst>
              <a:ext uri="{FF2B5EF4-FFF2-40B4-BE49-F238E27FC236}">
                <a16:creationId xmlns:a16="http://schemas.microsoft.com/office/drawing/2014/main" id="{F8BE462D-E495-3E62-5CC3-9693D1109F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554338"/>
            <a:ext cx="12207200" cy="123363"/>
            <a:chOff x="-5025" y="6737718"/>
            <a:chExt cx="12207200" cy="123363"/>
          </a:xfrm>
        </p:grpSpPr>
        <p:sp>
          <p:nvSpPr>
            <p:cNvPr id="9" name="Rectangle 8">
              <a:extLst>
                <a:ext uri="{FF2B5EF4-FFF2-40B4-BE49-F238E27FC236}">
                  <a16:creationId xmlns:a16="http://schemas.microsoft.com/office/drawing/2014/main" id="{43739F71-965D-62D2-7B27-C5AB2F8BD5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FDCD924-CA02-003A-7AAC-53F9D34EF6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pole tekstowe 3">
            <a:extLst>
              <a:ext uri="{FF2B5EF4-FFF2-40B4-BE49-F238E27FC236}">
                <a16:creationId xmlns:a16="http://schemas.microsoft.com/office/drawing/2014/main" id="{27F30DFB-348D-0815-775E-32EA5336E645}"/>
              </a:ext>
            </a:extLst>
          </p:cNvPr>
          <p:cNvSpPr txBox="1"/>
          <p:nvPr/>
        </p:nvSpPr>
        <p:spPr>
          <a:xfrm>
            <a:off x="849774" y="5735024"/>
            <a:ext cx="1085849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Arial"/>
              </a:rPr>
              <a:t>AI has been in use for a while, it drives recommendation systems, can already generate art, and group customers to better fit the audience. This technology is older than many think it is. What is new, is the ease of use.</a:t>
            </a:r>
          </a:p>
        </p:txBody>
      </p:sp>
      <p:pic>
        <p:nvPicPr>
          <p:cNvPr id="15" name="Picture 14" descr="A robot with a camera&#10;&#10;Description automatically generated">
            <a:extLst>
              <a:ext uri="{FF2B5EF4-FFF2-40B4-BE49-F238E27FC236}">
                <a16:creationId xmlns:a16="http://schemas.microsoft.com/office/drawing/2014/main" id="{310D7F5E-7F60-B57E-9004-FAF31075C0D9}"/>
              </a:ext>
            </a:extLst>
          </p:cNvPr>
          <p:cNvPicPr>
            <a:picLocks noChangeAspect="1"/>
          </p:cNvPicPr>
          <p:nvPr/>
        </p:nvPicPr>
        <p:blipFill rotWithShape="1">
          <a:blip r:embed="rId6">
            <a:alphaModFix amt="70000"/>
          </a:blip>
          <a:srcRect l="36631" r="27264"/>
          <a:stretch/>
        </p:blipFill>
        <p:spPr>
          <a:xfrm>
            <a:off x="12234761" y="-10"/>
            <a:ext cx="4402114" cy="6858000"/>
          </a:xfrm>
          <a:prstGeom prst="rect">
            <a:avLst/>
          </a:prstGeom>
        </p:spPr>
      </p:pic>
      <p:pic>
        <p:nvPicPr>
          <p:cNvPr id="4" name="Picture 2" descr="DNA | BUas.nl">
            <a:extLst>
              <a:ext uri="{FF2B5EF4-FFF2-40B4-BE49-F238E27FC236}">
                <a16:creationId xmlns:a16="http://schemas.microsoft.com/office/drawing/2014/main" id="{406E87DD-42BE-980E-7CED-BBAC399B09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5982" y="6268252"/>
            <a:ext cx="1372209" cy="474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192189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7A9648D6-B41B-42D0-A817-AE2607B0B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4200" y="554152"/>
            <a:ext cx="574177" cy="1075866"/>
            <a:chOff x="10994200" y="554152"/>
            <a:chExt cx="574177" cy="1075866"/>
          </a:xfrm>
        </p:grpSpPr>
        <p:sp>
          <p:nvSpPr>
            <p:cNvPr id="16"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32"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33"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grpSp>
      <p:cxnSp>
        <p:nvCxnSpPr>
          <p:cNvPr id="34" name="Straight Connector 3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pic>
        <p:nvPicPr>
          <p:cNvPr id="5" name="Picture 4" descr="A robot with glowing globe above its head">
            <a:extLst>
              <a:ext uri="{FF2B5EF4-FFF2-40B4-BE49-F238E27FC236}">
                <a16:creationId xmlns:a16="http://schemas.microsoft.com/office/drawing/2014/main" id="{2F8B6FB1-C47D-CB73-1704-877906C87EAE}"/>
              </a:ext>
            </a:extLst>
          </p:cNvPr>
          <p:cNvPicPr>
            <a:picLocks noChangeAspect="1"/>
          </p:cNvPicPr>
          <p:nvPr/>
        </p:nvPicPr>
        <p:blipFill rotWithShape="1">
          <a:blip r:embed="rId3">
            <a:alphaModFix amt="35000"/>
          </a:blip>
          <a:srcRect l="-1" t="-173" r="-1" b="-27"/>
          <a:stretch/>
        </p:blipFill>
        <p:spPr>
          <a:xfrm>
            <a:off x="1421623" y="2373182"/>
            <a:ext cx="2283101" cy="3995928"/>
          </a:xfrm>
          <a:prstGeom prst="rect">
            <a:avLst/>
          </a:prstGeom>
        </p:spPr>
      </p:pic>
      <p:pic>
        <p:nvPicPr>
          <p:cNvPr id="4" name="Picture 3" descr="A robot standing in front of a large screen&#10;&#10;Description automatically generated">
            <a:extLst>
              <a:ext uri="{FF2B5EF4-FFF2-40B4-BE49-F238E27FC236}">
                <a16:creationId xmlns:a16="http://schemas.microsoft.com/office/drawing/2014/main" id="{C1B44E61-D4FF-AE32-7A9F-B5E36D46C6F2}"/>
              </a:ext>
            </a:extLst>
          </p:cNvPr>
          <p:cNvPicPr>
            <a:picLocks noChangeAspect="1"/>
          </p:cNvPicPr>
          <p:nvPr/>
        </p:nvPicPr>
        <p:blipFill rotWithShape="1">
          <a:blip r:embed="rId4">
            <a:alphaModFix amt="70000"/>
          </a:blip>
          <a:srcRect t="-59" r="2" b="-103"/>
          <a:stretch/>
        </p:blipFill>
        <p:spPr>
          <a:xfrm>
            <a:off x="1610202" y="2174975"/>
            <a:ext cx="2283933" cy="3995928"/>
          </a:xfrm>
          <a:prstGeom prst="rect">
            <a:avLst/>
          </a:prstGeom>
        </p:spPr>
      </p:pic>
      <p:pic>
        <p:nvPicPr>
          <p:cNvPr id="3" name="Picture 2" descr="A robot with a camera&#10;&#10;Description automatically generated">
            <a:extLst>
              <a:ext uri="{FF2B5EF4-FFF2-40B4-BE49-F238E27FC236}">
                <a16:creationId xmlns:a16="http://schemas.microsoft.com/office/drawing/2014/main" id="{314F6C99-4E4E-CEB2-B78E-52EA94DB85AC}"/>
              </a:ext>
            </a:extLst>
          </p:cNvPr>
          <p:cNvPicPr>
            <a:picLocks noChangeAspect="1"/>
          </p:cNvPicPr>
          <p:nvPr/>
        </p:nvPicPr>
        <p:blipFill rotWithShape="1">
          <a:blip r:embed="rId5"/>
          <a:srcRect l="2" t="-138"/>
          <a:stretch/>
        </p:blipFill>
        <p:spPr>
          <a:xfrm>
            <a:off x="1732388" y="1996693"/>
            <a:ext cx="2284892" cy="3996591"/>
          </a:xfrm>
          <a:prstGeom prst="rect">
            <a:avLst/>
          </a:prstGeom>
        </p:spPr>
      </p:pic>
      <p:sp>
        <p:nvSpPr>
          <p:cNvPr id="6" name="pole tekstowe 4">
            <a:extLst>
              <a:ext uri="{FF2B5EF4-FFF2-40B4-BE49-F238E27FC236}">
                <a16:creationId xmlns:a16="http://schemas.microsoft.com/office/drawing/2014/main" id="{50451556-D0D5-B477-0BB2-B2A64381A3C6}"/>
              </a:ext>
            </a:extLst>
          </p:cNvPr>
          <p:cNvSpPr txBox="1"/>
          <p:nvPr/>
        </p:nvSpPr>
        <p:spPr>
          <a:xfrm>
            <a:off x="4338698" y="2635715"/>
            <a:ext cx="2821939" cy="10218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00025" indent="-200025" defTabSz="640080">
              <a:spcAft>
                <a:spcPts val="600"/>
              </a:spcAft>
              <a:buFont typeface="Arial"/>
              <a:buChar char="•"/>
            </a:pPr>
            <a:r>
              <a:rPr lang="en-US" sz="1260" kern="1200">
                <a:solidFill>
                  <a:schemeClr val="tx1"/>
                </a:solidFill>
                <a:latin typeface="+mn-lt"/>
                <a:ea typeface="+mn-ea"/>
                <a:cs typeface="Arial"/>
              </a:rPr>
              <a:t>The gap is slowly closing</a:t>
            </a:r>
          </a:p>
          <a:p>
            <a:pPr marL="200025" indent="-200025" defTabSz="640080">
              <a:spcAft>
                <a:spcPts val="600"/>
              </a:spcAft>
              <a:buFont typeface="Arial"/>
              <a:buChar char="•"/>
            </a:pPr>
            <a:r>
              <a:rPr lang="en-US" sz="1260">
                <a:cs typeface="Arial"/>
              </a:rPr>
              <a:t>H</a:t>
            </a:r>
            <a:r>
              <a:rPr lang="en-US" sz="1260" kern="1200">
                <a:solidFill>
                  <a:schemeClr val="tx1"/>
                </a:solidFill>
                <a:latin typeface="+mn-lt"/>
                <a:ea typeface="+mn-ea"/>
                <a:cs typeface="Arial"/>
              </a:rPr>
              <a:t>umans are still needed for creative processes</a:t>
            </a:r>
          </a:p>
          <a:p>
            <a:pPr marL="200025" indent="-200025" defTabSz="640080">
              <a:spcAft>
                <a:spcPts val="600"/>
              </a:spcAft>
              <a:buFont typeface="Arial"/>
              <a:buChar char="•"/>
            </a:pPr>
            <a:r>
              <a:rPr lang="en-US" sz="1260" kern="1200">
                <a:solidFill>
                  <a:schemeClr val="tx1"/>
                </a:solidFill>
                <a:latin typeface="+mn-lt"/>
                <a:ea typeface="+mn-ea"/>
                <a:cs typeface="Arial"/>
              </a:rPr>
              <a:t>AI content is less robust</a:t>
            </a:r>
            <a:endParaRPr lang="en-US">
              <a:cs typeface="Arial"/>
            </a:endParaRPr>
          </a:p>
        </p:txBody>
      </p:sp>
      <p:sp>
        <p:nvSpPr>
          <p:cNvPr id="7" name="pole tekstowe 1">
            <a:extLst>
              <a:ext uri="{FF2B5EF4-FFF2-40B4-BE49-F238E27FC236}">
                <a16:creationId xmlns:a16="http://schemas.microsoft.com/office/drawing/2014/main" id="{1E71BCCB-AB41-C0CB-8B5D-C6F15E42F320}"/>
              </a:ext>
            </a:extLst>
          </p:cNvPr>
          <p:cNvSpPr txBox="1"/>
          <p:nvPr/>
        </p:nvSpPr>
        <p:spPr>
          <a:xfrm>
            <a:off x="2352995" y="1636368"/>
            <a:ext cx="6491924" cy="558532"/>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defTabSz="640080">
              <a:lnSpc>
                <a:spcPct val="90000"/>
              </a:lnSpc>
              <a:spcBef>
                <a:spcPct val="0"/>
              </a:spcBef>
              <a:spcAft>
                <a:spcPts val="420"/>
              </a:spcAft>
            </a:pPr>
            <a:r>
              <a:rPr lang="en-US" sz="2000" kern="1200">
                <a:solidFill>
                  <a:schemeClr val="tx1"/>
                </a:solidFill>
                <a:latin typeface="+mj-lt"/>
                <a:ea typeface="+mj-ea"/>
                <a:cs typeface="+mj-cs"/>
              </a:rPr>
              <a:t>Content</a:t>
            </a:r>
            <a:endParaRPr lang="en-US" sz="3200" kern="1200">
              <a:solidFill>
                <a:schemeClr val="tx1"/>
              </a:solidFill>
              <a:latin typeface="+mj-lt"/>
              <a:ea typeface="+mj-ea"/>
              <a:cs typeface="+mj-cs"/>
            </a:endParaRPr>
          </a:p>
        </p:txBody>
      </p:sp>
      <p:pic>
        <p:nvPicPr>
          <p:cNvPr id="8" name="Picture 7" descr="A robot with a camera&#10;&#10;Description automatically generated">
            <a:extLst>
              <a:ext uri="{FF2B5EF4-FFF2-40B4-BE49-F238E27FC236}">
                <a16:creationId xmlns:a16="http://schemas.microsoft.com/office/drawing/2014/main" id="{04082690-48CB-4131-8F7A-1A173AD04A0C}"/>
              </a:ext>
            </a:extLst>
          </p:cNvPr>
          <p:cNvPicPr>
            <a:picLocks noChangeAspect="1"/>
          </p:cNvPicPr>
          <p:nvPr/>
        </p:nvPicPr>
        <p:blipFill rotWithShape="1">
          <a:blip r:embed="rId6">
            <a:alphaModFix amt="70000"/>
          </a:blip>
          <a:srcRect l="36631" r="27264"/>
          <a:stretch/>
        </p:blipFill>
        <p:spPr>
          <a:xfrm>
            <a:off x="7789886" y="0"/>
            <a:ext cx="4402114" cy="6858000"/>
          </a:xfrm>
          <a:prstGeom prst="rect">
            <a:avLst/>
          </a:prstGeom>
        </p:spPr>
      </p:pic>
      <p:sp>
        <p:nvSpPr>
          <p:cNvPr id="2" name="pole tekstowe 1">
            <a:extLst>
              <a:ext uri="{FF2B5EF4-FFF2-40B4-BE49-F238E27FC236}">
                <a16:creationId xmlns:a16="http://schemas.microsoft.com/office/drawing/2014/main" id="{932F39BB-4545-6E6A-50B1-08691EB6113B}"/>
              </a:ext>
            </a:extLst>
          </p:cNvPr>
          <p:cNvSpPr txBox="1"/>
          <p:nvPr/>
        </p:nvSpPr>
        <p:spPr>
          <a:xfrm>
            <a:off x="393388" y="236840"/>
            <a:ext cx="9356106" cy="120032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Bef>
                <a:spcPct val="0"/>
              </a:spcBef>
              <a:spcAft>
                <a:spcPts val="600"/>
              </a:spcAft>
            </a:pPr>
            <a:r>
              <a:rPr lang="en-US" sz="8000" kern="1200">
                <a:solidFill>
                  <a:schemeClr val="tx1"/>
                </a:solidFill>
                <a:latin typeface="+mj-lt"/>
                <a:ea typeface="+mj-ea"/>
                <a:cs typeface="+mj-cs"/>
              </a:rPr>
              <a:t>Literature Study</a:t>
            </a:r>
          </a:p>
        </p:txBody>
      </p:sp>
      <p:pic>
        <p:nvPicPr>
          <p:cNvPr id="10" name="Picture 2" descr="DNA | BUas.nl">
            <a:extLst>
              <a:ext uri="{FF2B5EF4-FFF2-40B4-BE49-F238E27FC236}">
                <a16:creationId xmlns:a16="http://schemas.microsoft.com/office/drawing/2014/main" id="{41273146-4149-82D4-C0F9-E479108E83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5982" y="6268252"/>
            <a:ext cx="1372209" cy="474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3502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7A9648D6-B41B-42D0-A817-AE2607B0B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4200" y="554152"/>
            <a:ext cx="574177" cy="1075866"/>
            <a:chOff x="10994200" y="554152"/>
            <a:chExt cx="574177" cy="1075866"/>
          </a:xfrm>
        </p:grpSpPr>
        <p:sp>
          <p:nvSpPr>
            <p:cNvPr id="16"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32"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33"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grpSp>
      <p:cxnSp>
        <p:nvCxnSpPr>
          <p:cNvPr id="34" name="Straight Connector 3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
        <p:nvSpPr>
          <p:cNvPr id="7" name="pole tekstowe 1">
            <a:extLst>
              <a:ext uri="{FF2B5EF4-FFF2-40B4-BE49-F238E27FC236}">
                <a16:creationId xmlns:a16="http://schemas.microsoft.com/office/drawing/2014/main" id="{1E71BCCB-AB41-C0CB-8B5D-C6F15E42F320}"/>
              </a:ext>
            </a:extLst>
          </p:cNvPr>
          <p:cNvSpPr txBox="1"/>
          <p:nvPr/>
        </p:nvSpPr>
        <p:spPr>
          <a:xfrm>
            <a:off x="2352995" y="1636368"/>
            <a:ext cx="6491924" cy="558532"/>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defTabSz="640080">
              <a:lnSpc>
                <a:spcPct val="90000"/>
              </a:lnSpc>
              <a:spcBef>
                <a:spcPct val="0"/>
              </a:spcBef>
              <a:spcAft>
                <a:spcPts val="420"/>
              </a:spcAft>
            </a:pPr>
            <a:r>
              <a:rPr lang="en-US" sz="2000" kern="1200">
                <a:solidFill>
                  <a:schemeClr val="tx1"/>
                </a:solidFill>
                <a:latin typeface="+mj-lt"/>
                <a:ea typeface="+mj-ea"/>
                <a:cs typeface="+mj-cs"/>
              </a:rPr>
              <a:t>Production</a:t>
            </a:r>
            <a:endParaRPr lang="en-US" sz="2400" kern="1200">
              <a:solidFill>
                <a:schemeClr val="tx1"/>
              </a:solidFill>
              <a:latin typeface="+mj-lt"/>
              <a:ea typeface="+mj-ea"/>
              <a:cs typeface="+mj-cs"/>
            </a:endParaRPr>
          </a:p>
        </p:txBody>
      </p:sp>
      <p:pic>
        <p:nvPicPr>
          <p:cNvPr id="8" name="Picture 7" descr="A robot with a camera&#10;&#10;Description automatically generated">
            <a:extLst>
              <a:ext uri="{FF2B5EF4-FFF2-40B4-BE49-F238E27FC236}">
                <a16:creationId xmlns:a16="http://schemas.microsoft.com/office/drawing/2014/main" id="{04082690-48CB-4131-8F7A-1A173AD04A0C}"/>
              </a:ext>
            </a:extLst>
          </p:cNvPr>
          <p:cNvPicPr>
            <a:picLocks noChangeAspect="1"/>
          </p:cNvPicPr>
          <p:nvPr/>
        </p:nvPicPr>
        <p:blipFill rotWithShape="1">
          <a:blip r:embed="rId3">
            <a:alphaModFix amt="70000"/>
          </a:blip>
          <a:srcRect l="36631" r="27264"/>
          <a:stretch/>
        </p:blipFill>
        <p:spPr>
          <a:xfrm>
            <a:off x="7789886" y="0"/>
            <a:ext cx="4402114" cy="6858000"/>
          </a:xfrm>
          <a:prstGeom prst="rect">
            <a:avLst/>
          </a:prstGeom>
        </p:spPr>
      </p:pic>
      <p:sp>
        <p:nvSpPr>
          <p:cNvPr id="10" name="pole tekstowe 4">
            <a:extLst>
              <a:ext uri="{FF2B5EF4-FFF2-40B4-BE49-F238E27FC236}">
                <a16:creationId xmlns:a16="http://schemas.microsoft.com/office/drawing/2014/main" id="{6A0E89DB-C0FA-0C25-FED9-1E02725A19A2}"/>
              </a:ext>
            </a:extLst>
          </p:cNvPr>
          <p:cNvSpPr txBox="1"/>
          <p:nvPr/>
        </p:nvSpPr>
        <p:spPr>
          <a:xfrm>
            <a:off x="4338698" y="2635715"/>
            <a:ext cx="2821939" cy="10987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00025" indent="-200025" defTabSz="640080">
              <a:spcAft>
                <a:spcPts val="600"/>
              </a:spcAft>
              <a:buFont typeface="Arial"/>
              <a:buChar char="•"/>
            </a:pPr>
            <a:r>
              <a:rPr lang="en-US" sz="1260" kern="1200">
                <a:solidFill>
                  <a:schemeClr val="tx1"/>
                </a:solidFill>
                <a:latin typeface="+mn-lt"/>
                <a:ea typeface="+mn-ea"/>
                <a:cs typeface="Arial"/>
              </a:rPr>
              <a:t>Growing potential</a:t>
            </a:r>
          </a:p>
          <a:p>
            <a:pPr marL="200025" indent="-200025" defTabSz="640080">
              <a:spcAft>
                <a:spcPts val="600"/>
              </a:spcAft>
              <a:buFont typeface="Arial"/>
              <a:buChar char="•"/>
            </a:pPr>
            <a:r>
              <a:rPr lang="en-US" sz="1260">
                <a:cs typeface="Arial"/>
              </a:rPr>
              <a:t>AI still faces problems</a:t>
            </a:r>
          </a:p>
          <a:p>
            <a:pPr marL="200025" indent="-200025" defTabSz="640080">
              <a:spcAft>
                <a:spcPts val="600"/>
              </a:spcAft>
              <a:buFont typeface="Arial"/>
              <a:buChar char="•"/>
            </a:pPr>
            <a:r>
              <a:rPr lang="en-US" sz="1260">
                <a:cs typeface="Arial"/>
              </a:rPr>
              <a:t>Layout</a:t>
            </a:r>
          </a:p>
          <a:p>
            <a:pPr marL="200025" indent="-200025" defTabSz="640080">
              <a:spcAft>
                <a:spcPts val="600"/>
              </a:spcAft>
              <a:buFont typeface="Arial"/>
              <a:buChar char="•"/>
            </a:pPr>
            <a:r>
              <a:rPr lang="en-US" sz="1260">
                <a:cs typeface="Arial"/>
              </a:rPr>
              <a:t>Resource allocation</a:t>
            </a:r>
            <a:endParaRPr lang="en-US">
              <a:cs typeface="Arial"/>
            </a:endParaRPr>
          </a:p>
        </p:txBody>
      </p:sp>
      <p:pic>
        <p:nvPicPr>
          <p:cNvPr id="11" name="Picture 10" descr="A robot with glowing globe above its head">
            <a:extLst>
              <a:ext uri="{FF2B5EF4-FFF2-40B4-BE49-F238E27FC236}">
                <a16:creationId xmlns:a16="http://schemas.microsoft.com/office/drawing/2014/main" id="{A5C2F0E3-F8EA-714B-AEC3-4CA3C9A31C39}"/>
              </a:ext>
            </a:extLst>
          </p:cNvPr>
          <p:cNvPicPr>
            <a:picLocks noChangeAspect="1"/>
          </p:cNvPicPr>
          <p:nvPr/>
        </p:nvPicPr>
        <p:blipFill rotWithShape="1">
          <a:blip r:embed="rId4">
            <a:alphaModFix amt="70000"/>
          </a:blip>
          <a:srcRect l="-1" t="-173" r="-1" b="-27"/>
          <a:stretch/>
        </p:blipFill>
        <p:spPr>
          <a:xfrm>
            <a:off x="1421623" y="2373182"/>
            <a:ext cx="2283101" cy="3995928"/>
          </a:xfrm>
          <a:prstGeom prst="rect">
            <a:avLst/>
          </a:prstGeom>
        </p:spPr>
      </p:pic>
      <p:pic>
        <p:nvPicPr>
          <p:cNvPr id="12" name="Picture 11" descr="A robot standing in front of a large screen&#10;&#10;Description automatically generated">
            <a:extLst>
              <a:ext uri="{FF2B5EF4-FFF2-40B4-BE49-F238E27FC236}">
                <a16:creationId xmlns:a16="http://schemas.microsoft.com/office/drawing/2014/main" id="{254AC5F5-8D03-BD9B-4275-CF45D1E0C4FC}"/>
              </a:ext>
            </a:extLst>
          </p:cNvPr>
          <p:cNvPicPr>
            <a:picLocks noChangeAspect="1"/>
          </p:cNvPicPr>
          <p:nvPr/>
        </p:nvPicPr>
        <p:blipFill rotWithShape="1">
          <a:blip r:embed="rId5">
            <a:alphaModFix/>
          </a:blip>
          <a:srcRect t="-59" r="2" b="-103"/>
          <a:stretch/>
        </p:blipFill>
        <p:spPr>
          <a:xfrm>
            <a:off x="1731556" y="1992467"/>
            <a:ext cx="2283933" cy="3995928"/>
          </a:xfrm>
          <a:prstGeom prst="rect">
            <a:avLst/>
          </a:prstGeom>
        </p:spPr>
      </p:pic>
      <p:pic>
        <p:nvPicPr>
          <p:cNvPr id="13" name="Picture 12" descr="A robot with a camera&#10;&#10;Description automatically generated">
            <a:extLst>
              <a:ext uri="{FF2B5EF4-FFF2-40B4-BE49-F238E27FC236}">
                <a16:creationId xmlns:a16="http://schemas.microsoft.com/office/drawing/2014/main" id="{4CA59510-DE4B-E4C9-5A2D-7692AC1BF392}"/>
              </a:ext>
            </a:extLst>
          </p:cNvPr>
          <p:cNvPicPr>
            <a:picLocks noChangeAspect="1"/>
          </p:cNvPicPr>
          <p:nvPr/>
        </p:nvPicPr>
        <p:blipFill rotWithShape="1">
          <a:blip r:embed="rId6"/>
          <a:srcRect l="2" t="-138"/>
          <a:stretch/>
        </p:blipFill>
        <p:spPr>
          <a:xfrm>
            <a:off x="1732388" y="-4470399"/>
            <a:ext cx="2284892" cy="4089684"/>
          </a:xfrm>
          <a:prstGeom prst="rect">
            <a:avLst/>
          </a:prstGeom>
        </p:spPr>
      </p:pic>
      <p:sp>
        <p:nvSpPr>
          <p:cNvPr id="2" name="pole tekstowe 1">
            <a:extLst>
              <a:ext uri="{FF2B5EF4-FFF2-40B4-BE49-F238E27FC236}">
                <a16:creationId xmlns:a16="http://schemas.microsoft.com/office/drawing/2014/main" id="{932F39BB-4545-6E6A-50B1-08691EB6113B}"/>
              </a:ext>
            </a:extLst>
          </p:cNvPr>
          <p:cNvSpPr txBox="1"/>
          <p:nvPr/>
        </p:nvSpPr>
        <p:spPr>
          <a:xfrm>
            <a:off x="393388" y="236840"/>
            <a:ext cx="9356106" cy="120032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Bef>
                <a:spcPct val="0"/>
              </a:spcBef>
              <a:spcAft>
                <a:spcPts val="600"/>
              </a:spcAft>
            </a:pPr>
            <a:r>
              <a:rPr lang="en-US" sz="8000" kern="1200">
                <a:solidFill>
                  <a:schemeClr val="tx1"/>
                </a:solidFill>
                <a:latin typeface="+mj-lt"/>
                <a:ea typeface="+mj-ea"/>
                <a:cs typeface="+mj-cs"/>
              </a:rPr>
              <a:t>Literature Study</a:t>
            </a:r>
          </a:p>
        </p:txBody>
      </p:sp>
      <p:pic>
        <p:nvPicPr>
          <p:cNvPr id="14" name="Picture 2" descr="DNA | BUas.nl">
            <a:extLst>
              <a:ext uri="{FF2B5EF4-FFF2-40B4-BE49-F238E27FC236}">
                <a16:creationId xmlns:a16="http://schemas.microsoft.com/office/drawing/2014/main" id="{4ACEF37A-18A3-AED9-6ED2-C5AA9506E24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5982" y="6268252"/>
            <a:ext cx="1372209" cy="474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395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7A9648D6-B41B-42D0-A817-AE2607B0B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4200" y="554152"/>
            <a:ext cx="574177" cy="1075866"/>
            <a:chOff x="10994200" y="554152"/>
            <a:chExt cx="574177" cy="1075866"/>
          </a:xfrm>
        </p:grpSpPr>
        <p:sp>
          <p:nvSpPr>
            <p:cNvPr id="16"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32"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33"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grpSp>
      <p:cxnSp>
        <p:nvCxnSpPr>
          <p:cNvPr id="34" name="Straight Connector 3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pic>
        <p:nvPicPr>
          <p:cNvPr id="5" name="Picture 4" descr="A robot with glowing globe above its head">
            <a:extLst>
              <a:ext uri="{FF2B5EF4-FFF2-40B4-BE49-F238E27FC236}">
                <a16:creationId xmlns:a16="http://schemas.microsoft.com/office/drawing/2014/main" id="{2F8B6FB1-C47D-CB73-1704-877906C87EAE}"/>
              </a:ext>
            </a:extLst>
          </p:cNvPr>
          <p:cNvPicPr>
            <a:picLocks noChangeAspect="1"/>
          </p:cNvPicPr>
          <p:nvPr/>
        </p:nvPicPr>
        <p:blipFill rotWithShape="1">
          <a:blip r:embed="rId3">
            <a:alphaModFix/>
          </a:blip>
          <a:srcRect l="-1" t="-173" r="-1" b="-27"/>
          <a:stretch/>
        </p:blipFill>
        <p:spPr>
          <a:xfrm>
            <a:off x="1495239" y="1752578"/>
            <a:ext cx="2283102" cy="3995928"/>
          </a:xfrm>
          <a:prstGeom prst="rect">
            <a:avLst/>
          </a:prstGeom>
        </p:spPr>
      </p:pic>
      <p:pic>
        <p:nvPicPr>
          <p:cNvPr id="4" name="Picture 3" descr="A robot standing in front of a large screen&#10;&#10;Description automatically generated">
            <a:extLst>
              <a:ext uri="{FF2B5EF4-FFF2-40B4-BE49-F238E27FC236}">
                <a16:creationId xmlns:a16="http://schemas.microsoft.com/office/drawing/2014/main" id="{C1B44E61-D4FF-AE32-7A9F-B5E36D46C6F2}"/>
              </a:ext>
            </a:extLst>
          </p:cNvPr>
          <p:cNvPicPr>
            <a:picLocks noChangeAspect="1"/>
          </p:cNvPicPr>
          <p:nvPr/>
        </p:nvPicPr>
        <p:blipFill rotWithShape="1">
          <a:blip r:embed="rId4">
            <a:alphaModFix/>
          </a:blip>
          <a:srcRect t="-59" r="2" b="-103"/>
          <a:stretch/>
        </p:blipFill>
        <p:spPr>
          <a:xfrm>
            <a:off x="1610202" y="-4354286"/>
            <a:ext cx="2015321" cy="3996591"/>
          </a:xfrm>
          <a:prstGeom prst="rect">
            <a:avLst/>
          </a:prstGeom>
        </p:spPr>
      </p:pic>
      <p:pic>
        <p:nvPicPr>
          <p:cNvPr id="3" name="Picture 2" descr="A robot with a camera&#10;&#10;Description automatically generated">
            <a:extLst>
              <a:ext uri="{FF2B5EF4-FFF2-40B4-BE49-F238E27FC236}">
                <a16:creationId xmlns:a16="http://schemas.microsoft.com/office/drawing/2014/main" id="{314F6C99-4E4E-CEB2-B78E-52EA94DB85AC}"/>
              </a:ext>
            </a:extLst>
          </p:cNvPr>
          <p:cNvPicPr>
            <a:picLocks noChangeAspect="1"/>
          </p:cNvPicPr>
          <p:nvPr/>
        </p:nvPicPr>
        <p:blipFill rotWithShape="1">
          <a:blip r:embed="rId5"/>
          <a:srcRect l="2" t="-138"/>
          <a:stretch/>
        </p:blipFill>
        <p:spPr>
          <a:xfrm>
            <a:off x="1732388" y="-4551889"/>
            <a:ext cx="2284892" cy="3996591"/>
          </a:xfrm>
          <a:prstGeom prst="rect">
            <a:avLst/>
          </a:prstGeom>
        </p:spPr>
      </p:pic>
      <p:sp>
        <p:nvSpPr>
          <p:cNvPr id="7" name="pole tekstowe 1">
            <a:extLst>
              <a:ext uri="{FF2B5EF4-FFF2-40B4-BE49-F238E27FC236}">
                <a16:creationId xmlns:a16="http://schemas.microsoft.com/office/drawing/2014/main" id="{1E71BCCB-AB41-C0CB-8B5D-C6F15E42F320}"/>
              </a:ext>
            </a:extLst>
          </p:cNvPr>
          <p:cNvSpPr txBox="1"/>
          <p:nvPr/>
        </p:nvSpPr>
        <p:spPr>
          <a:xfrm>
            <a:off x="2352995" y="1636368"/>
            <a:ext cx="6491924" cy="558532"/>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defTabSz="640080">
              <a:lnSpc>
                <a:spcPct val="90000"/>
              </a:lnSpc>
              <a:spcBef>
                <a:spcPct val="0"/>
              </a:spcBef>
              <a:spcAft>
                <a:spcPts val="420"/>
              </a:spcAft>
            </a:pPr>
            <a:r>
              <a:rPr lang="en-US" sz="2000" kern="1200">
                <a:solidFill>
                  <a:schemeClr val="tx1"/>
                </a:solidFill>
                <a:latin typeface="+mj-lt"/>
                <a:ea typeface="+mj-ea"/>
                <a:cs typeface="+mj-cs"/>
              </a:rPr>
              <a:t>Marketing</a:t>
            </a:r>
            <a:endParaRPr lang="en-US" sz="2400" kern="1200">
              <a:solidFill>
                <a:schemeClr val="tx1"/>
              </a:solidFill>
              <a:latin typeface="+mj-lt"/>
              <a:ea typeface="+mj-ea"/>
              <a:cs typeface="+mj-cs"/>
            </a:endParaRPr>
          </a:p>
        </p:txBody>
      </p:sp>
      <p:pic>
        <p:nvPicPr>
          <p:cNvPr id="8" name="Picture 7" descr="A robot with a camera&#10;&#10;Description automatically generated">
            <a:extLst>
              <a:ext uri="{FF2B5EF4-FFF2-40B4-BE49-F238E27FC236}">
                <a16:creationId xmlns:a16="http://schemas.microsoft.com/office/drawing/2014/main" id="{04082690-48CB-4131-8F7A-1A173AD04A0C}"/>
              </a:ext>
            </a:extLst>
          </p:cNvPr>
          <p:cNvPicPr>
            <a:picLocks noChangeAspect="1"/>
          </p:cNvPicPr>
          <p:nvPr/>
        </p:nvPicPr>
        <p:blipFill rotWithShape="1">
          <a:blip r:embed="rId6">
            <a:alphaModFix amt="70000"/>
          </a:blip>
          <a:srcRect l="36631" r="27264"/>
          <a:stretch/>
        </p:blipFill>
        <p:spPr>
          <a:xfrm>
            <a:off x="7789886" y="0"/>
            <a:ext cx="4402114" cy="6858000"/>
          </a:xfrm>
          <a:prstGeom prst="rect">
            <a:avLst/>
          </a:prstGeom>
        </p:spPr>
      </p:pic>
      <p:sp>
        <p:nvSpPr>
          <p:cNvPr id="10" name="pole tekstowe 4">
            <a:extLst>
              <a:ext uri="{FF2B5EF4-FFF2-40B4-BE49-F238E27FC236}">
                <a16:creationId xmlns:a16="http://schemas.microsoft.com/office/drawing/2014/main" id="{6A0E89DB-C0FA-0C25-FED9-1E02725A19A2}"/>
              </a:ext>
            </a:extLst>
          </p:cNvPr>
          <p:cNvSpPr txBox="1"/>
          <p:nvPr/>
        </p:nvSpPr>
        <p:spPr>
          <a:xfrm>
            <a:off x="4338698" y="2635715"/>
            <a:ext cx="2821939" cy="13696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00025" indent="-200025" defTabSz="640080">
              <a:spcAft>
                <a:spcPts val="600"/>
              </a:spcAft>
              <a:buFont typeface="Arial"/>
              <a:buChar char="•"/>
            </a:pPr>
            <a:r>
              <a:rPr lang="en-US" sz="1260">
                <a:cs typeface="Arial"/>
              </a:rPr>
              <a:t>High potential</a:t>
            </a:r>
          </a:p>
          <a:p>
            <a:pPr marL="200025" indent="-200025" defTabSz="640080">
              <a:spcAft>
                <a:spcPts val="600"/>
              </a:spcAft>
              <a:buFont typeface="Arial"/>
              <a:buChar char="•"/>
            </a:pPr>
            <a:r>
              <a:rPr lang="en-US" sz="1260">
                <a:cs typeface="Arial"/>
              </a:rPr>
              <a:t>Previous use of data</a:t>
            </a:r>
          </a:p>
          <a:p>
            <a:pPr marL="200025" indent="-200025" defTabSz="640080">
              <a:spcAft>
                <a:spcPts val="600"/>
              </a:spcAft>
              <a:buFont typeface="Arial"/>
              <a:buChar char="•"/>
            </a:pPr>
            <a:r>
              <a:rPr lang="en-US" sz="1260">
                <a:cs typeface="Arial"/>
              </a:rPr>
              <a:t>Product recommendation</a:t>
            </a:r>
          </a:p>
          <a:p>
            <a:pPr marL="200025" indent="-200025" defTabSz="640080">
              <a:spcAft>
                <a:spcPts val="600"/>
              </a:spcAft>
              <a:buFont typeface="Arial"/>
              <a:buChar char="•"/>
            </a:pPr>
            <a:r>
              <a:rPr lang="en-US" sz="1260">
                <a:cs typeface="Arial"/>
              </a:rPr>
              <a:t>Personalization</a:t>
            </a:r>
          </a:p>
          <a:p>
            <a:pPr marL="200025" indent="-200025" defTabSz="640080">
              <a:spcAft>
                <a:spcPts val="600"/>
              </a:spcAft>
              <a:buFont typeface="Arial"/>
              <a:buChar char="•"/>
            </a:pPr>
            <a:r>
              <a:rPr lang="en-US" sz="1260">
                <a:cs typeface="Arial"/>
              </a:rPr>
              <a:t>Possible automation</a:t>
            </a:r>
            <a:endParaRPr lang="en-US">
              <a:cs typeface="Arial"/>
            </a:endParaRPr>
          </a:p>
        </p:txBody>
      </p:sp>
      <p:sp>
        <p:nvSpPr>
          <p:cNvPr id="2" name="pole tekstowe 1">
            <a:extLst>
              <a:ext uri="{FF2B5EF4-FFF2-40B4-BE49-F238E27FC236}">
                <a16:creationId xmlns:a16="http://schemas.microsoft.com/office/drawing/2014/main" id="{932F39BB-4545-6E6A-50B1-08691EB6113B}"/>
              </a:ext>
            </a:extLst>
          </p:cNvPr>
          <p:cNvSpPr txBox="1"/>
          <p:nvPr/>
        </p:nvSpPr>
        <p:spPr>
          <a:xfrm>
            <a:off x="393388" y="236840"/>
            <a:ext cx="9356106" cy="120032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Bef>
                <a:spcPct val="0"/>
              </a:spcBef>
              <a:spcAft>
                <a:spcPts val="600"/>
              </a:spcAft>
            </a:pPr>
            <a:r>
              <a:rPr lang="en-US" sz="8000" kern="1200">
                <a:solidFill>
                  <a:schemeClr val="tx1"/>
                </a:solidFill>
                <a:latin typeface="+mj-lt"/>
                <a:ea typeface="+mj-ea"/>
                <a:cs typeface="+mj-cs"/>
              </a:rPr>
              <a:t>Literature Study</a:t>
            </a:r>
          </a:p>
        </p:txBody>
      </p:sp>
      <p:pic>
        <p:nvPicPr>
          <p:cNvPr id="6" name="Picture 2" descr="DNA | BUas.nl">
            <a:extLst>
              <a:ext uri="{FF2B5EF4-FFF2-40B4-BE49-F238E27FC236}">
                <a16:creationId xmlns:a16="http://schemas.microsoft.com/office/drawing/2014/main" id="{F3A77D7C-D607-808F-4636-BB41623C1C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5982" y="6237256"/>
            <a:ext cx="1372209" cy="474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850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1491</Words>
  <Application>Microsoft Office PowerPoint</Application>
  <PresentationFormat>Widescreen</PresentationFormat>
  <Paragraphs>239</Paragraphs>
  <Slides>38</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Söhne</vt:lpstr>
      <vt:lpstr>Calibri</vt:lpstr>
      <vt:lpstr>Amasis MT Pro Black</vt:lpstr>
      <vt:lpstr>Montserrat</vt:lpstr>
      <vt:lpstr>Arial,Sans-Serif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in Media</dc:title>
  <dc:subject>AI in Media</dc:subject>
  <dc:creator>214936@buas.nl</dc:creator>
  <cp:lastModifiedBy>Max Meiners</cp:lastModifiedBy>
  <cp:revision>1</cp:revision>
  <dcterms:created xsi:type="dcterms:W3CDTF">2023-10-31T15:26:31Z</dcterms:created>
  <dcterms:modified xsi:type="dcterms:W3CDTF">2023-11-03T09:49:34Z</dcterms:modified>
</cp:coreProperties>
</file>